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98" r:id="rId3"/>
    <p:sldMasterId id="2147483795" r:id="rId4"/>
  </p:sldMasterIdLst>
  <p:notesMasterIdLst>
    <p:notesMasterId r:id="rId28"/>
  </p:notesMasterIdLst>
  <p:sldIdLst>
    <p:sldId id="256" r:id="rId5"/>
    <p:sldId id="272" r:id="rId6"/>
    <p:sldId id="277" r:id="rId7"/>
    <p:sldId id="257" r:id="rId8"/>
    <p:sldId id="258" r:id="rId9"/>
    <p:sldId id="271" r:id="rId10"/>
    <p:sldId id="259" r:id="rId11"/>
    <p:sldId id="260" r:id="rId12"/>
    <p:sldId id="261" r:id="rId13"/>
    <p:sldId id="278" r:id="rId14"/>
    <p:sldId id="279" r:id="rId15"/>
    <p:sldId id="269" r:id="rId16"/>
    <p:sldId id="262" r:id="rId17"/>
    <p:sldId id="265" r:id="rId18"/>
    <p:sldId id="266" r:id="rId19"/>
    <p:sldId id="264" r:id="rId20"/>
    <p:sldId id="267" r:id="rId21"/>
    <p:sldId id="268" r:id="rId22"/>
    <p:sldId id="273" r:id="rId23"/>
    <p:sldId id="270" r:id="rId24"/>
    <p:sldId id="276" r:id="rId25"/>
    <p:sldId id="275" r:id="rId26"/>
    <p:sldId id="274" r:id="rId27"/>
  </p:sldIdLst>
  <p:sldSz cx="10080625" cy="7559675"/>
  <p:notesSz cx="7772400" cy="10058400"/>
  <p:defaultTextStyle>
    <a:defPPr>
      <a:defRPr lang="en-GB"/>
    </a:defPPr>
    <a:lvl1pPr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AR PL UMing TW" charset="0"/>
        <a:cs typeface="AR PL UMing TW" charset="0"/>
      </a:defRPr>
    </a:lvl1pPr>
    <a:lvl2pPr marL="742796" indent="-28569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AR PL UMing TW" charset="0"/>
        <a:cs typeface="AR PL UMing TW" charset="0"/>
      </a:defRPr>
    </a:lvl2pPr>
    <a:lvl3pPr marL="1142762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AR PL UMing TW" charset="0"/>
        <a:cs typeface="AR PL UMing TW" charset="0"/>
      </a:defRPr>
    </a:lvl3pPr>
    <a:lvl4pPr marL="1599868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AR PL UMing TW" charset="0"/>
        <a:cs typeface="AR PL UMing TW" charset="0"/>
      </a:defRPr>
    </a:lvl4pPr>
    <a:lvl5pPr marL="2056973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AR PL UMing TW" charset="0"/>
        <a:cs typeface="AR PL UMing TW" charset="0"/>
      </a:defRPr>
    </a:lvl5pPr>
    <a:lvl6pPr marL="2285526" algn="l" defTabSz="914210" rtl="0" eaLnBrk="1" latinLnBrk="0" hangingPunct="1">
      <a:defRPr kern="1200">
        <a:solidFill>
          <a:schemeClr val="bg1"/>
        </a:solidFill>
        <a:latin typeface="Arial" charset="0"/>
        <a:ea typeface="AR PL UMing TW" charset="0"/>
        <a:cs typeface="AR PL UMing TW" charset="0"/>
      </a:defRPr>
    </a:lvl6pPr>
    <a:lvl7pPr marL="2742632" algn="l" defTabSz="914210" rtl="0" eaLnBrk="1" latinLnBrk="0" hangingPunct="1">
      <a:defRPr kern="1200">
        <a:solidFill>
          <a:schemeClr val="bg1"/>
        </a:solidFill>
        <a:latin typeface="Arial" charset="0"/>
        <a:ea typeface="AR PL UMing TW" charset="0"/>
        <a:cs typeface="AR PL UMing TW" charset="0"/>
      </a:defRPr>
    </a:lvl7pPr>
    <a:lvl8pPr marL="3199737" algn="l" defTabSz="914210" rtl="0" eaLnBrk="1" latinLnBrk="0" hangingPunct="1">
      <a:defRPr kern="1200">
        <a:solidFill>
          <a:schemeClr val="bg1"/>
        </a:solidFill>
        <a:latin typeface="Arial" charset="0"/>
        <a:ea typeface="AR PL UMing TW" charset="0"/>
        <a:cs typeface="AR PL UMing TW" charset="0"/>
      </a:defRPr>
    </a:lvl8pPr>
    <a:lvl9pPr marL="3656842" algn="l" defTabSz="914210" rtl="0" eaLnBrk="1" latinLnBrk="0" hangingPunct="1">
      <a:defRPr kern="1200">
        <a:solidFill>
          <a:schemeClr val="bg1"/>
        </a:solidFill>
        <a:latin typeface="Arial" charset="0"/>
        <a:ea typeface="AR PL UMing TW" charset="0"/>
        <a:cs typeface="AR PL UMing TW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04" y="-11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AR PL UMing TW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AR PL UMing TW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AR PL UMing TW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AR PL UMing TW" charset="0"/>
                <a:ea typeface="新細明體" charset="-120"/>
              </a:defRPr>
            </a:lvl1pPr>
          </a:lstStyle>
          <a:p>
            <a:pPr>
              <a:defRPr/>
            </a:pPr>
            <a:fld id="{321F28D6-B0FD-4BA7-8617-C2E81EB73A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4672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796" indent="-28569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762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868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973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9pPr>
          </a:lstStyle>
          <a:p>
            <a:pPr eaLnBrk="1"/>
            <a:fld id="{3E95A30B-6D9E-4565-AEDE-DCAAA0D7992F}" type="slidenum">
              <a:rPr lang="en-US" altLang="zh-TW">
                <a:solidFill>
                  <a:srgbClr val="000000"/>
                </a:solidFill>
                <a:latin typeface="AR PL UMing TW" charset="0"/>
                <a:ea typeface="新細明體" charset="-120"/>
              </a:rPr>
              <a:pPr eaLnBrk="1"/>
              <a:t>1</a:t>
            </a:fld>
            <a:endParaRPr lang="en-US" altLang="zh-TW">
              <a:solidFill>
                <a:srgbClr val="000000"/>
              </a:solidFill>
              <a:latin typeface="AR PL UMing TW" charset="0"/>
              <a:ea typeface="新細明體" charset="-12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9pPr>
          </a:lstStyle>
          <a:p>
            <a:pPr eaLnBrk="1"/>
            <a:fld id="{80644CEF-8B94-437D-9B9A-3670C4B09B01}" type="slidenum">
              <a:rPr lang="en-US" altLang="zh-TW">
                <a:solidFill>
                  <a:srgbClr val="000000"/>
                </a:solidFill>
                <a:latin typeface="AR PL UMing TW" charset="0"/>
                <a:ea typeface="新細明體" charset="-120"/>
              </a:rPr>
              <a:pPr eaLnBrk="1"/>
              <a:t>15</a:t>
            </a:fld>
            <a:endParaRPr lang="en-US" altLang="zh-TW">
              <a:solidFill>
                <a:srgbClr val="000000"/>
              </a:solidFill>
              <a:latin typeface="AR PL UMing TW" charset="0"/>
              <a:ea typeface="新細明體" charset="-12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8237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9pPr>
          </a:lstStyle>
          <a:p>
            <a:pPr eaLnBrk="1"/>
            <a:fld id="{EE49B3D4-2522-40C0-9001-FB8AD7622831}" type="slidenum">
              <a:rPr lang="en-US" altLang="zh-TW">
                <a:solidFill>
                  <a:srgbClr val="000000"/>
                </a:solidFill>
                <a:latin typeface="AR PL UMing TW" charset="0"/>
                <a:ea typeface="新細明體" charset="-120"/>
              </a:rPr>
              <a:pPr eaLnBrk="1"/>
              <a:t>16</a:t>
            </a:fld>
            <a:endParaRPr lang="en-US" altLang="zh-TW">
              <a:solidFill>
                <a:srgbClr val="000000"/>
              </a:solidFill>
              <a:latin typeface="AR PL UMing TW" charset="0"/>
              <a:ea typeface="新細明體" charset="-12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8237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9pPr>
          </a:lstStyle>
          <a:p>
            <a:pPr eaLnBrk="1"/>
            <a:fld id="{0944D015-3D44-4B61-BDB9-EECAD096096C}" type="slidenum">
              <a:rPr lang="en-US" altLang="zh-TW">
                <a:solidFill>
                  <a:srgbClr val="000000"/>
                </a:solidFill>
                <a:latin typeface="AR PL UMing TW" charset="0"/>
                <a:ea typeface="新細明體" charset="-120"/>
              </a:rPr>
              <a:pPr eaLnBrk="1"/>
              <a:t>17</a:t>
            </a:fld>
            <a:endParaRPr lang="en-US" altLang="zh-TW">
              <a:solidFill>
                <a:srgbClr val="000000"/>
              </a:solidFill>
              <a:latin typeface="AR PL UMing TW" charset="0"/>
              <a:ea typeface="新細明體" charset="-12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8237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9pPr>
          </a:lstStyle>
          <a:p>
            <a:pPr eaLnBrk="1"/>
            <a:fld id="{8C5CF18C-4714-41AC-B707-38E6B160E4F7}" type="slidenum">
              <a:rPr lang="en-US" altLang="zh-TW">
                <a:solidFill>
                  <a:srgbClr val="000000"/>
                </a:solidFill>
                <a:latin typeface="AR PL UMing TW" charset="0"/>
                <a:ea typeface="新細明體" charset="-120"/>
              </a:rPr>
              <a:pPr eaLnBrk="1"/>
              <a:t>18</a:t>
            </a:fld>
            <a:endParaRPr lang="en-US" altLang="zh-TW">
              <a:solidFill>
                <a:srgbClr val="000000"/>
              </a:solidFill>
              <a:latin typeface="AR PL UMing TW" charset="0"/>
              <a:ea typeface="新細明體" charset="-12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9pPr>
          </a:lstStyle>
          <a:p>
            <a:pPr eaLnBrk="1"/>
            <a:fld id="{0944D015-3D44-4B61-BDB9-EECAD096096C}" type="slidenum">
              <a:rPr lang="en-US" altLang="zh-TW">
                <a:solidFill>
                  <a:srgbClr val="000000"/>
                </a:solidFill>
                <a:latin typeface="AR PL UMing TW" charset="0"/>
                <a:ea typeface="新細明體" charset="-120"/>
              </a:rPr>
              <a:pPr eaLnBrk="1"/>
              <a:t>21</a:t>
            </a:fld>
            <a:endParaRPr lang="en-US" altLang="zh-TW">
              <a:solidFill>
                <a:srgbClr val="000000"/>
              </a:solidFill>
              <a:latin typeface="AR PL UMing TW" charset="0"/>
              <a:ea typeface="新細明體" charset="-12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8237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9pPr>
          </a:lstStyle>
          <a:p>
            <a:pPr eaLnBrk="1"/>
            <a:fld id="{B6A92197-FA7F-4F9A-8E66-23F4036B69D5}" type="slidenum">
              <a:rPr lang="en-US" altLang="zh-TW">
                <a:solidFill>
                  <a:srgbClr val="000000"/>
                </a:solidFill>
                <a:latin typeface="AR PL UMing TW" charset="0"/>
                <a:ea typeface="新細明體" charset="-120"/>
              </a:rPr>
              <a:pPr eaLnBrk="1"/>
              <a:t>4</a:t>
            </a:fld>
            <a:endParaRPr lang="en-US" altLang="zh-TW">
              <a:solidFill>
                <a:srgbClr val="000000"/>
              </a:solidFill>
              <a:latin typeface="AR PL UMing TW" charset="0"/>
              <a:ea typeface="新細明體" charset="-12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9pPr>
          </a:lstStyle>
          <a:p>
            <a:pPr eaLnBrk="1"/>
            <a:fld id="{84622DEF-DF22-4E62-884A-E1F67D2E0427}" type="slidenum">
              <a:rPr lang="en-US" altLang="zh-TW">
                <a:solidFill>
                  <a:srgbClr val="000000"/>
                </a:solidFill>
                <a:latin typeface="AR PL UMing TW" charset="0"/>
                <a:ea typeface="新細明體" charset="-120"/>
              </a:rPr>
              <a:pPr eaLnBrk="1"/>
              <a:t>5</a:t>
            </a:fld>
            <a:endParaRPr lang="en-US" altLang="zh-TW">
              <a:solidFill>
                <a:srgbClr val="000000"/>
              </a:solidFill>
              <a:latin typeface="AR PL UMing TW" charset="0"/>
              <a:ea typeface="新細明體" charset="-12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9pPr>
          </a:lstStyle>
          <a:p>
            <a:pPr eaLnBrk="1"/>
            <a:fld id="{C21B8664-D403-4D7A-A7ED-43E68BCA4A98}" type="slidenum">
              <a:rPr lang="en-US" altLang="zh-TW">
                <a:solidFill>
                  <a:srgbClr val="000000"/>
                </a:solidFill>
                <a:latin typeface="AR PL UMing TW" charset="0"/>
                <a:ea typeface="新細明體" charset="-120"/>
              </a:rPr>
              <a:pPr eaLnBrk="1"/>
              <a:t>7</a:t>
            </a:fld>
            <a:endParaRPr lang="en-US" altLang="zh-TW">
              <a:solidFill>
                <a:srgbClr val="000000"/>
              </a:solidFill>
              <a:latin typeface="AR PL UMing TW" charset="0"/>
              <a:ea typeface="新細明體" charset="-12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9pPr>
          </a:lstStyle>
          <a:p>
            <a:pPr eaLnBrk="1"/>
            <a:fld id="{15219B33-70AC-4BD1-BE35-589D784D7CDC}" type="slidenum">
              <a:rPr lang="en-US" altLang="zh-TW">
                <a:solidFill>
                  <a:srgbClr val="000000"/>
                </a:solidFill>
                <a:latin typeface="AR PL UMing TW" charset="0"/>
                <a:ea typeface="新細明體" charset="-120"/>
              </a:rPr>
              <a:pPr eaLnBrk="1"/>
              <a:t>8</a:t>
            </a:fld>
            <a:endParaRPr lang="en-US" altLang="zh-TW">
              <a:solidFill>
                <a:srgbClr val="000000"/>
              </a:solidFill>
              <a:latin typeface="AR PL UMing TW" charset="0"/>
              <a:ea typeface="新細明體" charset="-12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9pPr>
          </a:lstStyle>
          <a:p>
            <a:pPr eaLnBrk="1"/>
            <a:fld id="{80498E94-C498-4A7D-ADDB-09E112F81FE4}" type="slidenum">
              <a:rPr lang="en-US" altLang="zh-TW">
                <a:solidFill>
                  <a:srgbClr val="000000"/>
                </a:solidFill>
                <a:latin typeface="AR PL UMing TW" charset="0"/>
                <a:ea typeface="新細明體" charset="-120"/>
              </a:rPr>
              <a:pPr eaLnBrk="1"/>
              <a:t>9</a:t>
            </a:fld>
            <a:endParaRPr lang="en-US" altLang="zh-TW">
              <a:solidFill>
                <a:srgbClr val="000000"/>
              </a:solidFill>
              <a:latin typeface="AR PL UMing TW" charset="0"/>
              <a:ea typeface="新細明體" charset="-12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8237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9pPr>
          </a:lstStyle>
          <a:p>
            <a:pPr eaLnBrk="1"/>
            <a:fld id="{7B75C694-08EA-46FA-8A2D-D48B95EDF3DB}" type="slidenum">
              <a:rPr lang="en-US" altLang="zh-TW">
                <a:solidFill>
                  <a:srgbClr val="000000"/>
                </a:solidFill>
                <a:latin typeface="AR PL UMing TW" charset="0"/>
                <a:ea typeface="新細明體" charset="-120"/>
              </a:rPr>
              <a:pPr eaLnBrk="1"/>
              <a:t>12</a:t>
            </a:fld>
            <a:endParaRPr lang="en-US" altLang="zh-TW">
              <a:solidFill>
                <a:srgbClr val="000000"/>
              </a:solidFill>
              <a:latin typeface="AR PL UMing TW" charset="0"/>
              <a:ea typeface="新細明體" charset="-12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8237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9pPr>
          </a:lstStyle>
          <a:p>
            <a:pPr eaLnBrk="1"/>
            <a:fld id="{68BDDFBE-1304-498A-A606-0450502299E9}" type="slidenum">
              <a:rPr lang="en-US" altLang="zh-TW">
                <a:solidFill>
                  <a:srgbClr val="000000"/>
                </a:solidFill>
                <a:latin typeface="AR PL UMing TW" charset="0"/>
                <a:ea typeface="新細明體" charset="-120"/>
              </a:rPr>
              <a:pPr eaLnBrk="1"/>
              <a:t>13</a:t>
            </a:fld>
            <a:endParaRPr lang="en-US" altLang="zh-TW">
              <a:solidFill>
                <a:srgbClr val="000000"/>
              </a:solidFill>
              <a:latin typeface="AR PL UMing TW" charset="0"/>
              <a:ea typeface="新細明體" charset="-12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6288" y="4776788"/>
            <a:ext cx="6218237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9pPr>
          </a:lstStyle>
          <a:p>
            <a:pPr eaLnBrk="1"/>
            <a:fld id="{1748DF2B-D71B-4FE4-8AB0-0710CE2D8BF8}" type="slidenum">
              <a:rPr lang="en-US" altLang="zh-TW">
                <a:solidFill>
                  <a:srgbClr val="000000"/>
                </a:solidFill>
                <a:latin typeface="AR PL UMing TW" charset="0"/>
                <a:ea typeface="新細明體" charset="-120"/>
              </a:rPr>
              <a:pPr eaLnBrk="1"/>
              <a:t>14</a:t>
            </a:fld>
            <a:endParaRPr lang="en-US" altLang="zh-TW">
              <a:solidFill>
                <a:srgbClr val="000000"/>
              </a:solidFill>
              <a:latin typeface="AR PL UMing TW" charset="0"/>
              <a:ea typeface="新細明體" charset="-12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 PL UMing TW" charset="0"/>
                <a:cs typeface="AR PL UMing TW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D780E5AB-2E22-4C6D-9531-E423E5104AF9}" type="slidenum">
              <a:rPr lang="en-US" altLang="zh-TW">
                <a:solidFill>
                  <a:srgbClr val="000000"/>
                </a:solidFill>
                <a:ea typeface="新細明體" charset="-120"/>
              </a:rPr>
              <a:pPr eaLnBrk="1" hangingPunct="1">
                <a:lnSpc>
                  <a:spcPct val="100000"/>
                </a:lnSpc>
              </a:pPr>
              <a:t>14</a:t>
            </a:fld>
            <a:endParaRPr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-10826750" y="-7118350"/>
            <a:ext cx="21656675" cy="15767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/>
          </p:nvPr>
        </p:nvSpPr>
        <p:spPr>
          <a:xfrm>
            <a:off x="776288" y="4776788"/>
            <a:ext cx="6218237" cy="45275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zh-TW" sz="26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0" indent="0" algn="ctr">
              <a:buNone/>
              <a:defRPr/>
            </a:lvl3pPr>
            <a:lvl4pPr marL="1371315" indent="0" algn="ctr">
              <a:buNone/>
              <a:defRPr/>
            </a:lvl4pPr>
            <a:lvl5pPr marL="1828420" indent="0" algn="ctr">
              <a:buNone/>
              <a:defRPr/>
            </a:lvl5pPr>
            <a:lvl6pPr marL="2285526" indent="0" algn="ctr">
              <a:buNone/>
              <a:defRPr/>
            </a:lvl6pPr>
            <a:lvl7pPr marL="2742632" indent="0" algn="ctr">
              <a:buNone/>
              <a:defRPr/>
            </a:lvl7pPr>
            <a:lvl8pPr marL="3199737" indent="0" algn="ctr">
              <a:buNone/>
              <a:defRPr/>
            </a:lvl8pPr>
            <a:lvl9pPr marL="3656842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2C12A-0724-476F-AB39-122F330F9B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715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0E011-A9F5-4497-8317-5FCC53E66B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62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80338" y="303215"/>
            <a:ext cx="2065338" cy="65817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82738" y="303215"/>
            <a:ext cx="6045200" cy="65817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7544-2E85-4A02-8FB7-F977B4A44E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9463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05" indent="0" algn="ctr">
              <a:buNone/>
              <a:defRPr/>
            </a:lvl2pPr>
            <a:lvl3pPr marL="914210" indent="0" algn="ctr">
              <a:buNone/>
              <a:defRPr/>
            </a:lvl3pPr>
            <a:lvl4pPr marL="1371315" indent="0" algn="ctr">
              <a:buNone/>
              <a:defRPr/>
            </a:lvl4pPr>
            <a:lvl5pPr marL="1828420" indent="0" algn="ctr">
              <a:buNone/>
              <a:defRPr/>
            </a:lvl5pPr>
            <a:lvl6pPr marL="2285526" indent="0" algn="ctr">
              <a:buNone/>
              <a:defRPr/>
            </a:lvl6pPr>
            <a:lvl7pPr marL="2742632" indent="0" algn="ctr">
              <a:buNone/>
              <a:defRPr/>
            </a:lvl7pPr>
            <a:lvl8pPr marL="3199737" indent="0" algn="ctr">
              <a:buNone/>
              <a:defRPr/>
            </a:lvl8pPr>
            <a:lvl9pPr marL="3656842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22D70-6436-4E79-ACF4-29CDC0F2DB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320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A22AB-2D77-4877-A0A7-A84310E432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322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0" indent="0">
              <a:buNone/>
              <a:defRPr sz="1700"/>
            </a:lvl3pPr>
            <a:lvl4pPr marL="1371315" indent="0">
              <a:buNone/>
              <a:defRPr sz="1400"/>
            </a:lvl4pPr>
            <a:lvl5pPr marL="1828420" indent="0">
              <a:buNone/>
              <a:defRPr sz="1400"/>
            </a:lvl5pPr>
            <a:lvl6pPr marL="2285526" indent="0">
              <a:buNone/>
              <a:defRPr sz="1400"/>
            </a:lvl6pPr>
            <a:lvl7pPr marL="2742632" indent="0">
              <a:buNone/>
              <a:defRPr sz="1400"/>
            </a:lvl7pPr>
            <a:lvl8pPr marL="3199737" indent="0">
              <a:buNone/>
              <a:defRPr sz="1400"/>
            </a:lvl8pPr>
            <a:lvl9pPr marL="3656842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A487C-87D9-470D-A42B-8D73AF85AD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8472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3238" y="1768477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13338" y="1768477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E553-B12B-4FA3-95E5-F25126E467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0807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7" y="303215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700" b="1"/>
            </a:lvl4pPr>
            <a:lvl5pPr marL="1828420" indent="0">
              <a:buNone/>
              <a:defRPr sz="1700" b="1"/>
            </a:lvl5pPr>
            <a:lvl6pPr marL="2285526" indent="0">
              <a:buNone/>
              <a:defRPr sz="1700" b="1"/>
            </a:lvl6pPr>
            <a:lvl7pPr marL="2742632" indent="0">
              <a:buNone/>
              <a:defRPr sz="1700" b="1"/>
            </a:lvl7pPr>
            <a:lvl8pPr marL="3199737" indent="0">
              <a:buNone/>
              <a:defRPr sz="1700" b="1"/>
            </a:lvl8pPr>
            <a:lvl9pPr marL="3656842" indent="0">
              <a:buNone/>
              <a:defRPr sz="17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700" b="1"/>
            </a:lvl4pPr>
            <a:lvl5pPr marL="1828420" indent="0">
              <a:buNone/>
              <a:defRPr sz="1700" b="1"/>
            </a:lvl5pPr>
            <a:lvl6pPr marL="2285526" indent="0">
              <a:buNone/>
              <a:defRPr sz="1700" b="1"/>
            </a:lvl6pPr>
            <a:lvl7pPr marL="2742632" indent="0">
              <a:buNone/>
              <a:defRPr sz="1700" b="1"/>
            </a:lvl7pPr>
            <a:lvl8pPr marL="3199737" indent="0">
              <a:buNone/>
              <a:defRPr sz="1700" b="1"/>
            </a:lvl8pPr>
            <a:lvl9pPr marL="3656842" indent="0">
              <a:buNone/>
              <a:defRPr sz="17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6228-5BCD-4CEB-A023-36FEFB5359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750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6AEC3-B69C-4958-BFBC-A7C0EDB11C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4865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B101-F586-450A-BF61-CED8F2897B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3888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1765" y="301627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0" indent="0">
              <a:buNone/>
              <a:defRPr sz="1000"/>
            </a:lvl3pPr>
            <a:lvl4pPr marL="1371315" indent="0">
              <a:buNone/>
              <a:defRPr sz="900"/>
            </a:lvl4pPr>
            <a:lvl5pPr marL="1828420" indent="0">
              <a:buNone/>
              <a:defRPr sz="900"/>
            </a:lvl5pPr>
            <a:lvl6pPr marL="2285526" indent="0">
              <a:buNone/>
              <a:defRPr sz="900"/>
            </a:lvl6pPr>
            <a:lvl7pPr marL="2742632" indent="0">
              <a:buNone/>
              <a:defRPr sz="900"/>
            </a:lvl7pPr>
            <a:lvl8pPr marL="3199737" indent="0">
              <a:buNone/>
              <a:defRPr sz="900"/>
            </a:lvl8pPr>
            <a:lvl9pPr marL="365684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3710E-EC7A-4D8F-A1DB-A095DFF44A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544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B8D6-0008-4E97-A1B4-BA6AFE4F5F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869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6440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76440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05" indent="0">
              <a:buNone/>
              <a:defRPr sz="2800"/>
            </a:lvl2pPr>
            <a:lvl3pPr marL="914210" indent="0">
              <a:buNone/>
              <a:defRPr sz="2400"/>
            </a:lvl3pPr>
            <a:lvl4pPr marL="1371315" indent="0">
              <a:buNone/>
              <a:defRPr sz="2000"/>
            </a:lvl4pPr>
            <a:lvl5pPr marL="1828420" indent="0">
              <a:buNone/>
              <a:defRPr sz="2000"/>
            </a:lvl5pPr>
            <a:lvl6pPr marL="2285526" indent="0">
              <a:buNone/>
              <a:defRPr sz="2000"/>
            </a:lvl6pPr>
            <a:lvl7pPr marL="2742632" indent="0">
              <a:buNone/>
              <a:defRPr sz="2000"/>
            </a:lvl7pPr>
            <a:lvl8pPr marL="3199737" indent="0">
              <a:buNone/>
              <a:defRPr sz="2000"/>
            </a:lvl8pPr>
            <a:lvl9pPr marL="3656842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76440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0" indent="0">
              <a:buNone/>
              <a:defRPr sz="1000"/>
            </a:lvl3pPr>
            <a:lvl4pPr marL="1371315" indent="0">
              <a:buNone/>
              <a:defRPr sz="900"/>
            </a:lvl4pPr>
            <a:lvl5pPr marL="1828420" indent="0">
              <a:buNone/>
              <a:defRPr sz="900"/>
            </a:lvl5pPr>
            <a:lvl6pPr marL="2285526" indent="0">
              <a:buNone/>
              <a:defRPr sz="900"/>
            </a:lvl6pPr>
            <a:lvl7pPr marL="2742632" indent="0">
              <a:buNone/>
              <a:defRPr sz="900"/>
            </a:lvl7pPr>
            <a:lvl8pPr marL="3199737" indent="0">
              <a:buNone/>
              <a:defRPr sz="900"/>
            </a:lvl8pPr>
            <a:lvl9pPr marL="365684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380B-8B32-417E-9B24-1F49E3789C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4290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1C162-61FB-4C81-BC32-623D484CD2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820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10462" y="301627"/>
            <a:ext cx="2335213" cy="64547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3240" y="301627"/>
            <a:ext cx="6854825" cy="64547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6F414-D262-49D0-AC6F-B7CBF9BE12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3409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2" y="5141913"/>
            <a:ext cx="10088563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hangingPunct="1">
              <a:defRPr/>
            </a:pPr>
            <a:endParaRPr lang="en-US" altLang="zh-TW">
              <a:solidFill>
                <a:srgbClr val="FFFFFF"/>
              </a:solidFill>
              <a:ea typeface="新細明體" charset="-120"/>
            </a:endParaRPr>
          </a:p>
        </p:txBody>
      </p:sp>
      <p:grpSp>
        <p:nvGrpSpPr>
          <p:cNvPr id="5" name="群組 15"/>
          <p:cNvGrpSpPr>
            <a:grpSpLocks/>
          </p:cNvGrpSpPr>
          <p:nvPr/>
        </p:nvGrpSpPr>
        <p:grpSpPr bwMode="auto">
          <a:xfrm>
            <a:off x="-4763" y="5459413"/>
            <a:ext cx="10085388" cy="2108200"/>
            <a:chOff x="-3765" y="4832896"/>
            <a:chExt cx="9147765" cy="2032192"/>
          </a:xfrm>
        </p:grpSpPr>
        <p:sp>
          <p:nvSpPr>
            <p:cNvPr id="6" name="手繪多邊形 5"/>
            <p:cNvSpPr>
              <a:spLocks/>
            </p:cNvSpPr>
            <p:nvPr/>
          </p:nvSpPr>
          <p:spPr bwMode="auto">
            <a:xfrm>
              <a:off x="1688133" y="4832896"/>
              <a:ext cx="7455867" cy="51875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手繪多邊形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en-US" altLang="zh-TW">
                <a:solidFill>
                  <a:srgbClr val="FFFFFF"/>
                </a:solidFill>
                <a:ea typeface="新細明體" charset="-120"/>
              </a:endParaRPr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756047" y="1931921"/>
            <a:ext cx="8568531" cy="2016973"/>
          </a:xfrm>
        </p:spPr>
        <p:txBody>
          <a:bodyPr anchor="b"/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87" rIns="50387"/>
          <a:lstStyle>
            <a:lvl1pPr marL="0" marR="70541" indent="0" algn="r">
              <a:buNone/>
              <a:defRPr>
                <a:solidFill>
                  <a:schemeClr val="tx2"/>
                </a:solidFill>
              </a:defRPr>
            </a:lvl1pPr>
            <a:lvl2pPr marL="503868" indent="0" algn="ctr">
              <a:buNone/>
            </a:lvl2pPr>
            <a:lvl3pPr marL="1007734" indent="0" algn="ctr">
              <a:buNone/>
            </a:lvl3pPr>
            <a:lvl4pPr marL="1511602" indent="0" algn="ctr">
              <a:buNone/>
            </a:lvl4pPr>
            <a:lvl5pPr marL="2015468" indent="0" algn="ctr">
              <a:buNone/>
            </a:lvl5pPr>
            <a:lvl6pPr marL="2519335" indent="0" algn="ctr">
              <a:buNone/>
            </a:lvl6pPr>
            <a:lvl7pPr marL="3023201" indent="0" algn="ctr">
              <a:buNone/>
            </a:lvl7pPr>
            <a:lvl8pPr marL="3527069" indent="0" algn="ctr">
              <a:buNone/>
            </a:lvl8pPr>
            <a:lvl9pPr marL="4030936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1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272106-7C8B-45C9-B954-1399925C64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2868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8D00-D189-4CDB-9038-1DDA85313B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9257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＞形箭號 3"/>
          <p:cNvSpPr/>
          <p:nvPr/>
        </p:nvSpPr>
        <p:spPr>
          <a:xfrm>
            <a:off x="4008437" y="3313113"/>
            <a:ext cx="201613" cy="25241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hangingPunct="1">
              <a:defRPr/>
            </a:pPr>
            <a:endParaRPr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" name="＞形箭號 4"/>
          <p:cNvSpPr/>
          <p:nvPr/>
        </p:nvSpPr>
        <p:spPr>
          <a:xfrm>
            <a:off x="3803652" y="3313113"/>
            <a:ext cx="201613" cy="25241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hangingPunct="1">
              <a:defRPr/>
            </a:pPr>
            <a:endParaRPr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6372" y="1168136"/>
            <a:ext cx="8568531" cy="2015913"/>
          </a:xfrm>
        </p:spPr>
        <p:txBody>
          <a:bodyPr anchor="b"/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E494D2-3EA3-470D-852D-07C55381E5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571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B4A757-0865-4563-A30B-F6B6FE2190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5357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47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47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A119E2-ACA0-4B4D-8948-3819C81B98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9068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27FC6A-EF17-4409-940E-8F3023B7B6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827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152F9-B9AE-440E-8C4F-4B3F4C129A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849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5" indent="0">
              <a:buNone/>
              <a:defRPr sz="1800"/>
            </a:lvl2pPr>
            <a:lvl3pPr marL="914210" indent="0">
              <a:buNone/>
              <a:defRPr sz="1700"/>
            </a:lvl3pPr>
            <a:lvl4pPr marL="1371315" indent="0">
              <a:buNone/>
              <a:defRPr sz="1400"/>
            </a:lvl4pPr>
            <a:lvl5pPr marL="1828420" indent="0">
              <a:buNone/>
              <a:defRPr sz="1400"/>
            </a:lvl5pPr>
            <a:lvl6pPr marL="2285526" indent="0">
              <a:buNone/>
              <a:defRPr sz="1400"/>
            </a:lvl6pPr>
            <a:lvl7pPr marL="2742632" indent="0">
              <a:buNone/>
              <a:defRPr sz="1400"/>
            </a:lvl7pPr>
            <a:lvl8pPr marL="3199737" indent="0">
              <a:buNone/>
              <a:defRPr sz="1400"/>
            </a:lvl8pPr>
            <a:lvl9pPr marL="3656842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FD16C-3F99-416A-8C68-DE7CF77C79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6413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008065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08B4CA-04E5-4B16-AC02-77F749A1DD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7845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手繪多邊形 4"/>
          <p:cNvSpPr>
            <a:spLocks/>
          </p:cNvSpPr>
          <p:nvPr/>
        </p:nvSpPr>
        <p:spPr bwMode="auto">
          <a:xfrm>
            <a:off x="550862" y="6553202"/>
            <a:ext cx="5446713" cy="1016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72" tIns="50387" rIns="100772" bIns="50387"/>
          <a:lstStyle>
            <a:extLst/>
          </a:lstStyle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" name="手繪多邊形 15"/>
          <p:cNvSpPr>
            <a:spLocks/>
          </p:cNvSpPr>
          <p:nvPr/>
        </p:nvSpPr>
        <p:spPr bwMode="auto">
          <a:xfrm>
            <a:off x="534987" y="6546851"/>
            <a:ext cx="4068763" cy="1028700"/>
          </a:xfrm>
          <a:custGeom>
            <a:avLst/>
            <a:gdLst>
              <a:gd name="T0" fmla="*/ 0 w 5591"/>
              <a:gd name="T1" fmla="*/ 0 h 588"/>
              <a:gd name="T2" fmla="*/ 4191749 w 5591"/>
              <a:gd name="T3" fmla="*/ 0 h 588"/>
              <a:gd name="T4" fmla="*/ 4191749 w 5591"/>
              <a:gd name="T5" fmla="*/ 923731 h 588"/>
              <a:gd name="T6" fmla="*/ 34931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0772" tIns="50387" rIns="100772" bIns="50387"/>
          <a:lstStyle/>
          <a:p>
            <a:endParaRPr lang="zh-TW" altLang="en-US"/>
          </a:p>
        </p:txBody>
      </p:sp>
      <p:sp>
        <p:nvSpPr>
          <p:cNvPr id="7" name="直角三角形 6"/>
          <p:cNvSpPr>
            <a:spLocks/>
          </p:cNvSpPr>
          <p:nvPr/>
        </p:nvSpPr>
        <p:spPr bwMode="auto">
          <a:xfrm>
            <a:off x="-6661" y="6383785"/>
            <a:ext cx="3750815" cy="1191457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hangingPunct="1">
              <a:defRPr/>
            </a:pPr>
            <a:endParaRPr lang="en-US" altLang="zh-TW">
              <a:solidFill>
                <a:srgbClr val="FFFFFF"/>
              </a:solidFill>
              <a:ea typeface="新細明體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-10180" y="6379912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＞形箭號 8"/>
          <p:cNvSpPr/>
          <p:nvPr/>
        </p:nvSpPr>
        <p:spPr>
          <a:xfrm>
            <a:off x="9551987" y="5499101"/>
            <a:ext cx="201613" cy="25241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hangingPunct="1">
              <a:defRPr/>
            </a:pPr>
            <a:endParaRPr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0" name="＞形箭號 9"/>
          <p:cNvSpPr/>
          <p:nvPr/>
        </p:nvSpPr>
        <p:spPr>
          <a:xfrm>
            <a:off x="9345612" y="5499101"/>
            <a:ext cx="201613" cy="25241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hangingPunct="1">
              <a:defRPr/>
            </a:pPr>
            <a:endParaRPr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tIns="0"/>
          <a:lstStyle>
            <a:lvl1pPr marL="0" marR="20154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018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AC14FC-1E23-40CC-9AAB-022642BF00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7364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4031" y="1632894"/>
            <a:ext cx="9072563" cy="4834831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309F-89F2-40F1-851E-86201B3D53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5608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45049" y="302743"/>
            <a:ext cx="1959537" cy="6164983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725A-FDB7-4500-B7FF-3CA7D63797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0476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>
          <a:xfrm>
            <a:off x="503238" y="6886577"/>
            <a:ext cx="2344738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idx="11"/>
          </p:nvPr>
        </p:nvSpPr>
        <p:spPr>
          <a:xfrm>
            <a:off x="3448052" y="6886577"/>
            <a:ext cx="3192463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>
          <a:xfrm>
            <a:off x="7226300" y="6886577"/>
            <a:ext cx="2344738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FCE0A-FAE0-4621-96A4-3C589F3167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8574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9/6/12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22D70-6436-4E79-ACF4-29CDC0F2DBC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0885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9/6/12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A22AB-2D77-4877-A0A7-A84310E4328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5586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9/6/12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A487C-87D9-470D-A42B-8D73AF85AD6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6148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9/6/12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1E553-B12B-4FA3-95E5-F25126E4670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1896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9/6/12</a:t>
            </a:r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E6228-5BCD-4CEB-A023-36FEFB53595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00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82740" y="1595438"/>
            <a:ext cx="4054475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89612" y="1595438"/>
            <a:ext cx="405606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D19C6-438E-46F2-92BD-5F44AA81F7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5760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9/6/12</a:t>
            </a:r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6AEC3-B69C-4958-BFBC-A7C0EDB11CA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9480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9/6/12</a:t>
            </a:r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EB101-F586-450A-BF61-CED8F2897B8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1985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9/6/12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3710E-EC7A-4D8F-A1DB-A095DFF44A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4022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9/6/12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8380B-8B32-417E-9B24-1F49E3789C6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36416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9/6/12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1C162-61FB-4C81-BC32-623D484CD29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3695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9/6/12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6F414-D262-49D0-AC6F-B7CBF9BE124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393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7" y="303215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700" b="1"/>
            </a:lvl4pPr>
            <a:lvl5pPr marL="1828420" indent="0">
              <a:buNone/>
              <a:defRPr sz="1700" b="1"/>
            </a:lvl5pPr>
            <a:lvl6pPr marL="2285526" indent="0">
              <a:buNone/>
              <a:defRPr sz="1700" b="1"/>
            </a:lvl6pPr>
            <a:lvl7pPr marL="2742632" indent="0">
              <a:buNone/>
              <a:defRPr sz="1700" b="1"/>
            </a:lvl7pPr>
            <a:lvl8pPr marL="3199737" indent="0">
              <a:buNone/>
              <a:defRPr sz="1700" b="1"/>
            </a:lvl8pPr>
            <a:lvl9pPr marL="3656842" indent="0">
              <a:buNone/>
              <a:defRPr sz="17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700" b="1"/>
            </a:lvl4pPr>
            <a:lvl5pPr marL="1828420" indent="0">
              <a:buNone/>
              <a:defRPr sz="1700" b="1"/>
            </a:lvl5pPr>
            <a:lvl6pPr marL="2285526" indent="0">
              <a:buNone/>
              <a:defRPr sz="1700" b="1"/>
            </a:lvl6pPr>
            <a:lvl7pPr marL="2742632" indent="0">
              <a:buNone/>
              <a:defRPr sz="1700" b="1"/>
            </a:lvl7pPr>
            <a:lvl8pPr marL="3199737" indent="0">
              <a:buNone/>
              <a:defRPr sz="1700" b="1"/>
            </a:lvl8pPr>
            <a:lvl9pPr marL="3656842" indent="0">
              <a:buNone/>
              <a:defRPr sz="17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EE20F-86FD-41C2-9DF1-CD0233775E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982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E16DC-D614-4AF4-B5C9-26CA49950F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572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3CF76-E338-4931-8E29-F468AEF300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530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1765" y="301627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0" indent="0">
              <a:buNone/>
              <a:defRPr sz="1000"/>
            </a:lvl3pPr>
            <a:lvl4pPr marL="1371315" indent="0">
              <a:buNone/>
              <a:defRPr sz="900"/>
            </a:lvl4pPr>
            <a:lvl5pPr marL="1828420" indent="0">
              <a:buNone/>
              <a:defRPr sz="900"/>
            </a:lvl5pPr>
            <a:lvl6pPr marL="2285526" indent="0">
              <a:buNone/>
              <a:defRPr sz="900"/>
            </a:lvl6pPr>
            <a:lvl7pPr marL="2742632" indent="0">
              <a:buNone/>
              <a:defRPr sz="900"/>
            </a:lvl7pPr>
            <a:lvl8pPr marL="3199737" indent="0">
              <a:buNone/>
              <a:defRPr sz="900"/>
            </a:lvl8pPr>
            <a:lvl9pPr marL="365684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0857D-1750-4333-B2BC-4A9E5A6F54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074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6440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76440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05" indent="0">
              <a:buNone/>
              <a:defRPr sz="2800"/>
            </a:lvl2pPr>
            <a:lvl3pPr marL="914210" indent="0">
              <a:buNone/>
              <a:defRPr sz="2400"/>
            </a:lvl3pPr>
            <a:lvl4pPr marL="1371315" indent="0">
              <a:buNone/>
              <a:defRPr sz="2000"/>
            </a:lvl4pPr>
            <a:lvl5pPr marL="1828420" indent="0">
              <a:buNone/>
              <a:defRPr sz="2000"/>
            </a:lvl5pPr>
            <a:lvl6pPr marL="2285526" indent="0">
              <a:buNone/>
              <a:defRPr sz="2000"/>
            </a:lvl6pPr>
            <a:lvl7pPr marL="2742632" indent="0">
              <a:buNone/>
              <a:defRPr sz="2000"/>
            </a:lvl7pPr>
            <a:lvl8pPr marL="3199737" indent="0">
              <a:buNone/>
              <a:defRPr sz="2000"/>
            </a:lvl8pPr>
            <a:lvl9pPr marL="3656842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76440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0" indent="0">
              <a:buNone/>
              <a:defRPr sz="1000"/>
            </a:lvl3pPr>
            <a:lvl4pPr marL="1371315" indent="0">
              <a:buNone/>
              <a:defRPr sz="900"/>
            </a:lvl4pPr>
            <a:lvl5pPr marL="1828420" indent="0">
              <a:buNone/>
              <a:defRPr sz="900"/>
            </a:lvl5pPr>
            <a:lvl6pPr marL="2285526" indent="0">
              <a:buNone/>
              <a:defRPr sz="900"/>
            </a:lvl6pPr>
            <a:lvl7pPr marL="2742632" indent="0">
              <a:buNone/>
              <a:defRPr sz="900"/>
            </a:lvl7pPr>
            <a:lvl8pPr marL="3199737" indent="0">
              <a:buNone/>
              <a:defRPr sz="900"/>
            </a:lvl8pPr>
            <a:lvl9pPr marL="365684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96116-8739-48E7-93EA-1605B14CD1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514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-898525" y="-898525"/>
            <a:ext cx="1806575" cy="1804988"/>
          </a:xfrm>
          <a:custGeom>
            <a:avLst/>
            <a:gdLst>
              <a:gd name="T0" fmla="*/ 75548959 w 21600"/>
              <a:gd name="T1" fmla="*/ 150832485 h 21600"/>
              <a:gd name="T2" fmla="*/ 151097835 w 21600"/>
              <a:gd name="T3" fmla="*/ 75416243 h 21600"/>
              <a:gd name="T4" fmla="*/ 75548959 w 21600"/>
              <a:gd name="T5" fmla="*/ 150832485 h 21600"/>
              <a:gd name="T6" fmla="*/ 0 w 21600"/>
              <a:gd name="T7" fmla="*/ 7541624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1080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lose/>
              </a:path>
            </a:pathLst>
          </a:custGeom>
          <a:solidFill>
            <a:srgbClr val="FCFAF4">
              <a:alpha val="32941"/>
            </a:srgbClr>
          </a:solidFill>
          <a:ln w="3240">
            <a:solidFill>
              <a:srgbClr val="D1C3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/>
          </a:p>
        </p:txBody>
      </p:sp>
      <p:sp>
        <p:nvSpPr>
          <p:cNvPr id="1027" name="Oval 2"/>
          <p:cNvSpPr>
            <a:spLocks noChangeArrowheads="1"/>
          </p:cNvSpPr>
          <p:nvPr/>
        </p:nvSpPr>
        <p:spPr bwMode="auto">
          <a:xfrm>
            <a:off x="185740" y="23815"/>
            <a:ext cx="1876425" cy="1876425"/>
          </a:xfrm>
          <a:prstGeom prst="ellipse">
            <a:avLst/>
          </a:prstGeom>
          <a:noFill/>
          <a:ln w="27360">
            <a:solidFill>
              <a:srgbClr val="FFF4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028" name="AutoShape 3"/>
          <p:cNvSpPr>
            <a:spLocks noChangeArrowheads="1"/>
          </p:cNvSpPr>
          <p:nvPr/>
        </p:nvSpPr>
        <p:spPr bwMode="auto">
          <a:xfrm rot="2340000">
            <a:off x="201613" y="1160463"/>
            <a:ext cx="1239838" cy="1216025"/>
          </a:xfrm>
          <a:custGeom>
            <a:avLst/>
            <a:gdLst>
              <a:gd name="T0" fmla="*/ 35583265 w 21600"/>
              <a:gd name="T1" fmla="*/ 0 h 21600"/>
              <a:gd name="T2" fmla="*/ 10421289 w 21600"/>
              <a:gd name="T3" fmla="*/ 10024831 h 21600"/>
              <a:gd name="T4" fmla="*/ 0 w 21600"/>
              <a:gd name="T5" fmla="*/ 34229584 h 21600"/>
              <a:gd name="T6" fmla="*/ 10421289 w 21600"/>
              <a:gd name="T7" fmla="*/ 58434280 h 21600"/>
              <a:gd name="T8" fmla="*/ 35583265 w 21600"/>
              <a:gd name="T9" fmla="*/ 68459111 h 21600"/>
              <a:gd name="T10" fmla="*/ 60745182 w 21600"/>
              <a:gd name="T11" fmla="*/ 58434280 h 21600"/>
              <a:gd name="T12" fmla="*/ 71166472 w 21600"/>
              <a:gd name="T13" fmla="*/ 34229584 h 21600"/>
              <a:gd name="T14" fmla="*/ 60745182 w 21600"/>
              <a:gd name="T15" fmla="*/ 1002483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66" y="10800"/>
                </a:moveTo>
                <a:cubicBezTo>
                  <a:pt x="2366" y="15458"/>
                  <a:pt x="6142" y="19234"/>
                  <a:pt x="10800" y="19234"/>
                </a:cubicBezTo>
                <a:cubicBezTo>
                  <a:pt x="15458" y="19234"/>
                  <a:pt x="19234" y="15458"/>
                  <a:pt x="19234" y="10800"/>
                </a:cubicBezTo>
                <a:cubicBezTo>
                  <a:pt x="19234" y="6142"/>
                  <a:pt x="15458" y="2366"/>
                  <a:pt x="10800" y="2366"/>
                </a:cubicBezTo>
                <a:cubicBezTo>
                  <a:pt x="6142" y="2366"/>
                  <a:pt x="2366" y="6142"/>
                  <a:pt x="2366" y="10800"/>
                </a:cubicBezTo>
                <a:close/>
              </a:path>
            </a:pathLst>
          </a:custGeom>
          <a:gradFill rotWithShape="0">
            <a:gsLst>
              <a:gs pos="0">
                <a:srgbClr val="FEFAF6"/>
              </a:gs>
              <a:gs pos="100000">
                <a:srgbClr val="EED18E"/>
              </a:gs>
            </a:gsLst>
            <a:path path="rect">
              <a:fillToRect l="29999" t="29999" r="70001" b="70001"/>
            </a:path>
          </a:gradFill>
          <a:ln w="7200">
            <a:solidFill>
              <a:srgbClr val="C6B79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116015" y="0"/>
            <a:ext cx="8963025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119187" y="0"/>
            <a:ext cx="80963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303213"/>
            <a:ext cx="8262938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the title text format</a:t>
            </a:r>
            <a:r>
              <a:rPr lang="zh-TW" altLang="en-GB" smtClean="0"/>
              <a:t>按一下以編輯母片標題樣式</a:t>
            </a: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2738" y="1595438"/>
            <a:ext cx="8262938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the outline text format</a:t>
            </a:r>
          </a:p>
          <a:p>
            <a:pPr lvl="1"/>
            <a:r>
              <a:rPr lang="en-GB" altLang="zh-TW" smtClean="0"/>
              <a:t>Second Outline Level</a:t>
            </a:r>
          </a:p>
          <a:p>
            <a:pPr lvl="2"/>
            <a:r>
              <a:rPr lang="en-GB" altLang="zh-TW" smtClean="0"/>
              <a:t>Third Outline Level</a:t>
            </a:r>
          </a:p>
          <a:p>
            <a:pPr lvl="3"/>
            <a:r>
              <a:rPr lang="en-GB" altLang="zh-TW" smtClean="0"/>
              <a:t>Fourth Outline Level</a:t>
            </a:r>
          </a:p>
          <a:p>
            <a:pPr lvl="4"/>
            <a:r>
              <a:rPr lang="en-GB" altLang="zh-TW" smtClean="0"/>
              <a:t>Fifth Outline Level</a:t>
            </a:r>
          </a:p>
          <a:p>
            <a:pPr lvl="4"/>
            <a:r>
              <a:rPr lang="en-GB" altLang="zh-TW" smtClean="0"/>
              <a:t>Sixth Outline Level</a:t>
            </a:r>
          </a:p>
          <a:p>
            <a:pPr lvl="4"/>
            <a:r>
              <a:rPr lang="en-GB" altLang="zh-TW" smtClean="0"/>
              <a:t>Seventh Outline Level</a:t>
            </a:r>
          </a:p>
          <a:p>
            <a:pPr lvl="4"/>
            <a:r>
              <a:rPr lang="en-GB" altLang="zh-TW" smtClean="0"/>
              <a:t>Eighth Outline Level</a:t>
            </a:r>
          </a:p>
          <a:p>
            <a:pPr lvl="0"/>
            <a:r>
              <a:rPr lang="en-GB" altLang="zh-TW" smtClean="0"/>
              <a:t>Ninth Outline Level</a:t>
            </a:r>
            <a:r>
              <a:rPr lang="zh-TW" altLang="en-GB" smtClean="0"/>
              <a:t>按一下以編輯母片文字樣式</a:t>
            </a:r>
          </a:p>
          <a:p>
            <a:pPr lvl="0"/>
            <a:r>
              <a:rPr lang="zh-TW" altLang="en-GB" smtClean="0"/>
              <a:t>第二層</a:t>
            </a:r>
          </a:p>
          <a:p>
            <a:pPr lvl="0"/>
            <a:r>
              <a:rPr lang="zh-TW" altLang="en-GB" smtClean="0"/>
              <a:t>第三層</a:t>
            </a:r>
          </a:p>
          <a:p>
            <a:pPr lvl="0"/>
            <a:r>
              <a:rPr lang="zh-TW" altLang="en-GB" smtClean="0"/>
              <a:t>第四層</a:t>
            </a:r>
          </a:p>
          <a:p>
            <a:pPr lvl="0"/>
            <a:r>
              <a:rPr lang="zh-TW" altLang="en-GB" smtClean="0"/>
              <a:t>第五層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0" y="2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mtClean="0">
                <a:solidFill>
                  <a:srgbClr val="000000"/>
                </a:solidFill>
                <a:latin typeface="Gill Sans MT" charset="0"/>
                <a:ea typeface="新細明體" charset="-120"/>
              </a:defRPr>
            </a:lvl1pPr>
          </a:lstStyle>
          <a:p>
            <a:pPr>
              <a:defRPr/>
            </a:pPr>
            <a:fld id="{04F11007-5D6A-43AA-B379-9C93BE58D3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/>
  <p:txStyles>
    <p:titleStyle>
      <a:lvl1pPr algn="l" defTabSz="44917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17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ill Sans MT" charset="0"/>
          <a:ea typeface="AR PL UMing TW" charset="0"/>
          <a:cs typeface="AR PL UMing TW" charset="0"/>
        </a:defRPr>
      </a:lvl2pPr>
      <a:lvl3pPr algn="l" defTabSz="44917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ill Sans MT" charset="0"/>
          <a:ea typeface="AR PL UMing TW" charset="0"/>
          <a:cs typeface="AR PL UMing TW" charset="0"/>
        </a:defRPr>
      </a:lvl3pPr>
      <a:lvl4pPr algn="l" defTabSz="44917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ill Sans MT" charset="0"/>
          <a:ea typeface="AR PL UMing TW" charset="0"/>
          <a:cs typeface="AR PL UMing TW" charset="0"/>
        </a:defRPr>
      </a:lvl4pPr>
      <a:lvl5pPr algn="l" defTabSz="44917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ill Sans MT" charset="0"/>
          <a:ea typeface="AR PL UMing TW" charset="0"/>
          <a:cs typeface="AR PL UMing TW" charset="0"/>
        </a:defRPr>
      </a:lvl5pPr>
      <a:lvl6pPr marL="2514080" indent="-228552" algn="l" defTabSz="44917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ill Sans MT" charset="0"/>
          <a:ea typeface="AR PL UMing TW" charset="0"/>
          <a:cs typeface="AR PL UMing TW" charset="0"/>
        </a:defRPr>
      </a:lvl6pPr>
      <a:lvl7pPr marL="2971184" indent="-228552" algn="l" defTabSz="44917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ill Sans MT" charset="0"/>
          <a:ea typeface="AR PL UMing TW" charset="0"/>
          <a:cs typeface="AR PL UMing TW" charset="0"/>
        </a:defRPr>
      </a:lvl7pPr>
      <a:lvl8pPr marL="3428290" indent="-228552" algn="l" defTabSz="44917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ill Sans MT" charset="0"/>
          <a:ea typeface="AR PL UMing TW" charset="0"/>
          <a:cs typeface="AR PL UMing TW" charset="0"/>
        </a:defRPr>
      </a:lvl8pPr>
      <a:lvl9pPr marL="3885394" indent="-228552" algn="l" defTabSz="44917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ill Sans MT" charset="0"/>
          <a:ea typeface="AR PL UMing TW" charset="0"/>
          <a:cs typeface="AR PL UMing TW" charset="0"/>
        </a:defRPr>
      </a:lvl9pPr>
    </p:titleStyle>
    <p:bodyStyle>
      <a:lvl1pPr marL="342830" indent="-342830" algn="l" defTabSz="449170" rtl="0" eaLnBrk="0" fontAlgn="base" hangingPunct="0">
        <a:lnSpc>
          <a:spcPct val="97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796" indent="-285692" algn="l" defTabSz="449170" rtl="0" eaLnBrk="0" fontAlgn="base" hangingPunct="0">
        <a:lnSpc>
          <a:spcPct val="97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2762" indent="-228552" algn="l" defTabSz="449170" rtl="0" eaLnBrk="0" fontAlgn="base" hangingPunct="0">
        <a:lnSpc>
          <a:spcPct val="97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599868" indent="-228552" algn="l" defTabSz="449170" rtl="0" eaLnBrk="0" fontAlgn="base" hangingPunct="0">
        <a:lnSpc>
          <a:spcPct val="97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6973" indent="-228552" algn="l" defTabSz="449170" rtl="0" eaLnBrk="0" fontAlgn="base" hangingPunct="0">
        <a:lnSpc>
          <a:spcPct val="97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080" indent="-228552" algn="l" defTabSz="449170" rtl="0" fontAlgn="base">
        <a:lnSpc>
          <a:spcPct val="97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184" indent="-228552" algn="l" defTabSz="449170" rtl="0" fontAlgn="base">
        <a:lnSpc>
          <a:spcPct val="97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290" indent="-228552" algn="l" defTabSz="449170" rtl="0" fontAlgn="base">
        <a:lnSpc>
          <a:spcPct val="97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394" indent="-228552" algn="l" defTabSz="449170" rtl="0" fontAlgn="base">
        <a:lnSpc>
          <a:spcPct val="97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2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7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2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-898525" y="-898525"/>
            <a:ext cx="1806575" cy="1804988"/>
          </a:xfrm>
          <a:custGeom>
            <a:avLst/>
            <a:gdLst>
              <a:gd name="T0" fmla="*/ 75548959 w 21600"/>
              <a:gd name="T1" fmla="*/ 150832485 h 21600"/>
              <a:gd name="T2" fmla="*/ 151097835 w 21600"/>
              <a:gd name="T3" fmla="*/ 75416243 h 21600"/>
              <a:gd name="T4" fmla="*/ 75548959 w 21600"/>
              <a:gd name="T5" fmla="*/ 150832485 h 21600"/>
              <a:gd name="T6" fmla="*/ 0 w 21600"/>
              <a:gd name="T7" fmla="*/ 7541624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1080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lose/>
              </a:path>
            </a:pathLst>
          </a:custGeom>
          <a:solidFill>
            <a:srgbClr val="FCFAF4">
              <a:alpha val="32941"/>
            </a:srgbClr>
          </a:solidFill>
          <a:ln w="3240">
            <a:solidFill>
              <a:srgbClr val="D1C3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/>
          </a:p>
        </p:txBody>
      </p:sp>
      <p:sp>
        <p:nvSpPr>
          <p:cNvPr id="2051" name="Oval 2"/>
          <p:cNvSpPr>
            <a:spLocks noChangeArrowheads="1"/>
          </p:cNvSpPr>
          <p:nvPr/>
        </p:nvSpPr>
        <p:spPr bwMode="auto">
          <a:xfrm>
            <a:off x="185740" y="23815"/>
            <a:ext cx="1876425" cy="1876425"/>
          </a:xfrm>
          <a:prstGeom prst="ellipse">
            <a:avLst/>
          </a:prstGeom>
          <a:noFill/>
          <a:ln w="27360">
            <a:solidFill>
              <a:srgbClr val="FFF4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 rot="2340000">
            <a:off x="201613" y="1160463"/>
            <a:ext cx="1239838" cy="1216025"/>
          </a:xfrm>
          <a:custGeom>
            <a:avLst/>
            <a:gdLst>
              <a:gd name="T0" fmla="*/ 35583265 w 21600"/>
              <a:gd name="T1" fmla="*/ 0 h 21600"/>
              <a:gd name="T2" fmla="*/ 10421289 w 21600"/>
              <a:gd name="T3" fmla="*/ 10024831 h 21600"/>
              <a:gd name="T4" fmla="*/ 0 w 21600"/>
              <a:gd name="T5" fmla="*/ 34229584 h 21600"/>
              <a:gd name="T6" fmla="*/ 10421289 w 21600"/>
              <a:gd name="T7" fmla="*/ 58434280 h 21600"/>
              <a:gd name="T8" fmla="*/ 35583265 w 21600"/>
              <a:gd name="T9" fmla="*/ 68459111 h 21600"/>
              <a:gd name="T10" fmla="*/ 60745182 w 21600"/>
              <a:gd name="T11" fmla="*/ 58434280 h 21600"/>
              <a:gd name="T12" fmla="*/ 71166472 w 21600"/>
              <a:gd name="T13" fmla="*/ 34229584 h 21600"/>
              <a:gd name="T14" fmla="*/ 60745182 w 21600"/>
              <a:gd name="T15" fmla="*/ 1002483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66" y="10800"/>
                </a:moveTo>
                <a:cubicBezTo>
                  <a:pt x="2366" y="15458"/>
                  <a:pt x="6142" y="19234"/>
                  <a:pt x="10800" y="19234"/>
                </a:cubicBezTo>
                <a:cubicBezTo>
                  <a:pt x="15458" y="19234"/>
                  <a:pt x="19234" y="15458"/>
                  <a:pt x="19234" y="10800"/>
                </a:cubicBezTo>
                <a:cubicBezTo>
                  <a:pt x="19234" y="6142"/>
                  <a:pt x="15458" y="2366"/>
                  <a:pt x="10800" y="2366"/>
                </a:cubicBezTo>
                <a:cubicBezTo>
                  <a:pt x="6142" y="2366"/>
                  <a:pt x="2366" y="6142"/>
                  <a:pt x="2366" y="10800"/>
                </a:cubicBezTo>
                <a:close/>
              </a:path>
            </a:pathLst>
          </a:custGeom>
          <a:gradFill rotWithShape="0">
            <a:gsLst>
              <a:gs pos="0">
                <a:srgbClr val="FEFAF6"/>
              </a:gs>
              <a:gs pos="100000">
                <a:srgbClr val="EED18E"/>
              </a:gs>
            </a:gsLst>
            <a:path path="rect">
              <a:fillToRect l="29999" t="29999" r="70001" b="70001"/>
            </a:path>
          </a:gradFill>
          <a:ln w="7200">
            <a:solidFill>
              <a:srgbClr val="C6B79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116015" y="0"/>
            <a:ext cx="8963025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119187" y="0"/>
            <a:ext cx="80963" cy="7559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82738" y="301625"/>
            <a:ext cx="8262938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the title text format</a:t>
            </a:r>
            <a:r>
              <a:rPr lang="zh-TW" altLang="en-GB" smtClean="0"/>
              <a:t>按一下以編輯母片標題樣式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9/6/12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0" y="2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mtClean="0">
                <a:solidFill>
                  <a:srgbClr val="000000"/>
                </a:solidFill>
                <a:latin typeface="Gill Sans MT" charset="0"/>
                <a:ea typeface="新細明體" charset="-120"/>
              </a:defRPr>
            </a:lvl1pPr>
          </a:lstStyle>
          <a:p>
            <a:pPr>
              <a:defRPr/>
            </a:pPr>
            <a:fld id="{91F7190F-0598-4BF0-B39F-4320F8697B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5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7"/>
            <a:ext cx="9069388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22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the outline text format</a:t>
            </a:r>
          </a:p>
          <a:p>
            <a:pPr lvl="1"/>
            <a:r>
              <a:rPr lang="en-GB" altLang="zh-TW" smtClean="0"/>
              <a:t>Second Outline Level</a:t>
            </a:r>
          </a:p>
          <a:p>
            <a:pPr lvl="2"/>
            <a:r>
              <a:rPr lang="en-GB" altLang="zh-TW" smtClean="0"/>
              <a:t>Third Outline Level</a:t>
            </a:r>
          </a:p>
          <a:p>
            <a:pPr lvl="3"/>
            <a:r>
              <a:rPr lang="en-GB" altLang="zh-TW" smtClean="0"/>
              <a:t>Fourth Outline Level</a:t>
            </a:r>
          </a:p>
          <a:p>
            <a:pPr lvl="4"/>
            <a:r>
              <a:rPr lang="en-GB" altLang="zh-TW" smtClean="0"/>
              <a:t>Fifth Outline Level</a:t>
            </a:r>
          </a:p>
          <a:p>
            <a:pPr lvl="4"/>
            <a:r>
              <a:rPr lang="en-GB" altLang="zh-TW" smtClean="0"/>
              <a:t>Sixth Outline Level</a:t>
            </a:r>
          </a:p>
          <a:p>
            <a:pPr lvl="4"/>
            <a:r>
              <a:rPr lang="en-GB" altLang="zh-TW" smtClean="0"/>
              <a:t>Seventh Outline Level</a:t>
            </a:r>
          </a:p>
          <a:p>
            <a:pPr lvl="4"/>
            <a:r>
              <a:rPr lang="en-GB" altLang="zh-TW" smtClean="0"/>
              <a:t>Eighth Outline Level</a:t>
            </a:r>
          </a:p>
          <a:p>
            <a:pPr lvl="4"/>
            <a:r>
              <a:rPr lang="en-GB" altLang="zh-TW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/>
  <p:txStyles>
    <p:titleStyle>
      <a:lvl1pPr algn="l" defTabSz="44917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17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ill Sans MT" charset="0"/>
          <a:ea typeface="AR PL UMing TW" charset="0"/>
          <a:cs typeface="AR PL UMing TW" charset="0"/>
        </a:defRPr>
      </a:lvl2pPr>
      <a:lvl3pPr algn="l" defTabSz="44917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ill Sans MT" charset="0"/>
          <a:ea typeface="AR PL UMing TW" charset="0"/>
          <a:cs typeface="AR PL UMing TW" charset="0"/>
        </a:defRPr>
      </a:lvl3pPr>
      <a:lvl4pPr algn="l" defTabSz="44917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ill Sans MT" charset="0"/>
          <a:ea typeface="AR PL UMing TW" charset="0"/>
          <a:cs typeface="AR PL UMing TW" charset="0"/>
        </a:defRPr>
      </a:lvl4pPr>
      <a:lvl5pPr algn="l" defTabSz="44917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ill Sans MT" charset="0"/>
          <a:ea typeface="AR PL UMing TW" charset="0"/>
          <a:cs typeface="AR PL UMing TW" charset="0"/>
        </a:defRPr>
      </a:lvl5pPr>
      <a:lvl6pPr marL="2514080" indent="-228552" algn="l" defTabSz="44917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ill Sans MT" charset="0"/>
          <a:ea typeface="AR PL UMing TW" charset="0"/>
          <a:cs typeface="AR PL UMing TW" charset="0"/>
        </a:defRPr>
      </a:lvl6pPr>
      <a:lvl7pPr marL="2971184" indent="-228552" algn="l" defTabSz="44917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ill Sans MT" charset="0"/>
          <a:ea typeface="AR PL UMing TW" charset="0"/>
          <a:cs typeface="AR PL UMing TW" charset="0"/>
        </a:defRPr>
      </a:lvl7pPr>
      <a:lvl8pPr marL="3428290" indent="-228552" algn="l" defTabSz="44917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ill Sans MT" charset="0"/>
          <a:ea typeface="AR PL UMing TW" charset="0"/>
          <a:cs typeface="AR PL UMing TW" charset="0"/>
        </a:defRPr>
      </a:lvl8pPr>
      <a:lvl9pPr marL="3885394" indent="-228552" algn="l" defTabSz="44917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ill Sans MT" charset="0"/>
          <a:ea typeface="AR PL UMing TW" charset="0"/>
          <a:cs typeface="AR PL UMing TW" charset="0"/>
        </a:defRPr>
      </a:lvl9pPr>
    </p:titleStyle>
    <p:bodyStyle>
      <a:lvl1pPr marL="342830" indent="-342830" algn="l" defTabSz="449170" rtl="0" eaLnBrk="0" fontAlgn="base" hangingPunct="0">
        <a:lnSpc>
          <a:spcPct val="97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796" indent="-285692" algn="l" defTabSz="449170" rtl="0" eaLnBrk="0" fontAlgn="base" hangingPunct="0">
        <a:lnSpc>
          <a:spcPct val="97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2762" indent="-228552" algn="l" defTabSz="449170" rtl="0" eaLnBrk="0" fontAlgn="base" hangingPunct="0">
        <a:lnSpc>
          <a:spcPct val="97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599868" indent="-228552" algn="l" defTabSz="449170" rtl="0" eaLnBrk="0" fontAlgn="base" hangingPunct="0">
        <a:lnSpc>
          <a:spcPct val="97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6973" indent="-228552" algn="l" defTabSz="449170" rtl="0" eaLnBrk="0" fontAlgn="base" hangingPunct="0">
        <a:lnSpc>
          <a:spcPct val="97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080" indent="-228552" algn="l" defTabSz="449170" rtl="0" fontAlgn="base">
        <a:lnSpc>
          <a:spcPct val="97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184" indent="-228552" algn="l" defTabSz="449170" rtl="0" fontAlgn="base">
        <a:lnSpc>
          <a:spcPct val="97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290" indent="-228552" algn="l" defTabSz="449170" rtl="0" fontAlgn="base">
        <a:lnSpc>
          <a:spcPct val="97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394" indent="-228552" algn="l" defTabSz="449170" rtl="0" fontAlgn="base">
        <a:lnSpc>
          <a:spcPct val="97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2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7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2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550862" y="6553202"/>
            <a:ext cx="5446713" cy="1016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72" tIns="50387" rIns="100772" bIns="50387"/>
          <a:lstStyle>
            <a:extLst/>
          </a:lstStyle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075" name="手繪多邊形 11"/>
          <p:cNvSpPr>
            <a:spLocks/>
          </p:cNvSpPr>
          <p:nvPr/>
        </p:nvSpPr>
        <p:spPr bwMode="auto">
          <a:xfrm>
            <a:off x="534987" y="6546851"/>
            <a:ext cx="4068763" cy="1028700"/>
          </a:xfrm>
          <a:custGeom>
            <a:avLst/>
            <a:gdLst>
              <a:gd name="T0" fmla="*/ 0 w 5591"/>
              <a:gd name="T1" fmla="*/ 0 h 588"/>
              <a:gd name="T2" fmla="*/ 4191749 w 5591"/>
              <a:gd name="T3" fmla="*/ 0 h 588"/>
              <a:gd name="T4" fmla="*/ 4191749 w 5591"/>
              <a:gd name="T5" fmla="*/ 923731 h 588"/>
              <a:gd name="T6" fmla="*/ 34931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0772" tIns="50387" rIns="100772" bIns="50387"/>
          <a:lstStyle/>
          <a:p>
            <a:endParaRPr lang="zh-TW" alt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661" y="6383785"/>
            <a:ext cx="3750815" cy="1191457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72" tIns="50387" rIns="100772" bIns="50387" anchor="ctr"/>
          <a:lstStyle/>
          <a:p>
            <a:pPr algn="ctr" hangingPunct="1">
              <a:defRPr/>
            </a:pPr>
            <a:endParaRPr lang="en-US" altLang="zh-TW">
              <a:solidFill>
                <a:srgbClr val="FFFFFF"/>
              </a:solidFill>
              <a:ea typeface="新細明體" charset="-120"/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-10180" y="6379912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503238" y="303215"/>
            <a:ext cx="9074150" cy="1258887"/>
          </a:xfrm>
          <a:prstGeom prst="rect">
            <a:avLst/>
          </a:prstGeom>
        </p:spPr>
        <p:txBody>
          <a:bodyPr vert="horz" lIns="100772" tIns="50387" rIns="100772" bIns="5038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081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503238" y="1633541"/>
            <a:ext cx="90741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72" tIns="50387" rIns="100772" bIns="50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7416800" y="7062790"/>
            <a:ext cx="2116138" cy="403225"/>
          </a:xfrm>
          <a:prstGeom prst="rect">
            <a:avLst/>
          </a:prstGeom>
        </p:spPr>
        <p:txBody>
          <a:bodyPr vert="horz" wrap="square" lIns="100772" tIns="50387" rIns="100772" bIns="50387" numCol="1" anchor="b" anchorCtr="0" compatLnSpc="1">
            <a:prstTxWarp prst="textNoShape">
              <a:avLst/>
            </a:prstTxWarp>
          </a:bodyPr>
          <a:lstStyle>
            <a:lvl1pPr hangingPunct="1">
              <a:defRPr sz="1100" smtClean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829175" y="7062790"/>
            <a:ext cx="2590800" cy="403225"/>
          </a:xfrm>
          <a:prstGeom prst="rect">
            <a:avLst/>
          </a:prstGeom>
        </p:spPr>
        <p:txBody>
          <a:bodyPr vert="horz" wrap="square" lIns="100772" tIns="50387" rIns="100772" bIns="50387" numCol="1" anchor="b" anchorCtr="0" compatLnSpc="1">
            <a:prstTxWarp prst="textNoShape">
              <a:avLst/>
            </a:prstTxWarp>
          </a:bodyPr>
          <a:lstStyle>
            <a:lvl1pPr algn="r" hangingPunct="1">
              <a:defRPr sz="1100" smtClean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9532940" y="7062790"/>
            <a:ext cx="403225" cy="403225"/>
          </a:xfrm>
          <a:prstGeom prst="rect">
            <a:avLst/>
          </a:prstGeom>
        </p:spPr>
        <p:txBody>
          <a:bodyPr vert="horz" wrap="square" lIns="100772" tIns="50387" rIns="100772" bIns="50387" numCol="1" anchor="b" anchorCtr="0" compatLnSpc="1">
            <a:prstTxWarp prst="textNoShape">
              <a:avLst/>
            </a:prstTxWarp>
          </a:bodyPr>
          <a:lstStyle>
            <a:lvl1pPr algn="r" hangingPunct="1">
              <a:defRPr sz="1100" smtClean="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7D456F4E-7B61-4338-B524-CA1306746E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3" r:id="rId2"/>
    <p:sldLayoutId id="2147483788" r:id="rId3"/>
    <p:sldLayoutId id="2147483789" r:id="rId4"/>
    <p:sldLayoutId id="2147483790" r:id="rId5"/>
    <p:sldLayoutId id="2147483791" r:id="rId6"/>
    <p:sldLayoutId id="2147483784" r:id="rId7"/>
    <p:sldLayoutId id="2147483792" r:id="rId8"/>
    <p:sldLayoutId id="2147483793" r:id="rId9"/>
    <p:sldLayoutId id="2147483785" r:id="rId10"/>
    <p:sldLayoutId id="2147483786" r:id="rId11"/>
    <p:sldLayoutId id="214748379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5pPr>
      <a:lvl6pPr marL="457105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6pPr>
      <a:lvl7pPr marL="914210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7pPr>
      <a:lvl8pPr marL="1371315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8pPr>
      <a:lvl9pPr marL="1828420" algn="l" rtl="0" fontAlgn="base"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401556" indent="-280930" algn="l" rtl="0" eaLnBrk="0" fontAlgn="base" hangingPunct="0">
        <a:spcBef>
          <a:spcPts val="438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71" indent="-250773" algn="l" rtl="0" eaLnBrk="0" fontAlgn="base" hangingPunct="0">
        <a:spcBef>
          <a:spcPts val="363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5954" indent="-250773" algn="l" rtl="0" eaLnBrk="0" fontAlgn="base" hangingPunct="0">
        <a:spcBef>
          <a:spcPts val="388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626" indent="-250773" algn="l" rtl="0" eaLnBrk="0" fontAlgn="base" hangingPunct="0">
        <a:spcBef>
          <a:spcPts val="388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0987" indent="-250773" algn="l" rtl="0" eaLnBrk="0" fontAlgn="base" hangingPunct="0">
        <a:spcBef>
          <a:spcPts val="388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534" indent="-251934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468" indent="-251934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402" indent="-251934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335" indent="-251934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4031" y="1763926"/>
            <a:ext cx="9072563" cy="4989036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9/6/12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F11007-5D6A-43AA-B379-9C93BE58D32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424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/>
  <p:txStyles>
    <p:titleStyle>
      <a:lvl1pPr algn="ctr" defTabSz="100783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100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1007838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100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10078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100783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75816" y="467469"/>
            <a:ext cx="9217594" cy="2487611"/>
          </a:xfrm>
        </p:spPr>
        <p:txBody>
          <a:bodyPr tIns="28074"/>
          <a:lstStyle/>
          <a:p>
            <a:pPr algn="ctr"/>
            <a:r>
              <a:rPr lang="en-US" altLang="zh-TW" sz="3200" dirty="0">
                <a:effectLst/>
              </a:rPr>
              <a:t>How </a:t>
            </a:r>
            <a:r>
              <a:rPr lang="en-US" altLang="zh-TW" sz="3200" dirty="0" smtClean="0">
                <a:effectLst/>
              </a:rPr>
              <a:t>Much </a:t>
            </a:r>
            <a:r>
              <a:rPr lang="en-US" altLang="zh-TW" sz="3200" dirty="0">
                <a:effectLst/>
              </a:rPr>
              <a:t>should </a:t>
            </a:r>
            <a:r>
              <a:rPr lang="en-US" altLang="zh-TW" sz="3200" dirty="0" smtClean="0">
                <a:effectLst/>
              </a:rPr>
              <a:t>We </a:t>
            </a:r>
            <a:r>
              <a:rPr lang="en-US" altLang="zh-TW" sz="3200" dirty="0">
                <a:effectLst/>
              </a:rPr>
              <a:t>W</a:t>
            </a:r>
            <a:r>
              <a:rPr lang="en-US" altLang="zh-TW" sz="3200" dirty="0" smtClean="0">
                <a:effectLst/>
              </a:rPr>
              <a:t>orry </a:t>
            </a:r>
            <a:r>
              <a:rPr lang="en-US" altLang="zh-TW" sz="3200" dirty="0">
                <a:effectLst/>
              </a:rPr>
              <a:t>about the </a:t>
            </a:r>
            <a:r>
              <a:rPr lang="en-US" altLang="zh-TW" sz="3200" dirty="0" smtClean="0">
                <a:effectLst/>
              </a:rPr>
              <a:t>Polarization </a:t>
            </a:r>
            <a:r>
              <a:rPr lang="en-US" altLang="zh-TW" sz="3200" dirty="0">
                <a:effectLst/>
              </a:rPr>
              <a:t>effect of </a:t>
            </a:r>
            <a:r>
              <a:rPr lang="en-US" altLang="zh-TW" sz="3200" dirty="0" smtClean="0">
                <a:effectLst/>
              </a:rPr>
              <a:t>Polarized </a:t>
            </a:r>
            <a:r>
              <a:rPr lang="en-US" altLang="zh-TW" sz="3200" dirty="0">
                <a:effectLst/>
              </a:rPr>
              <a:t>N</a:t>
            </a:r>
            <a:r>
              <a:rPr lang="en-US" altLang="zh-TW" sz="3200" dirty="0" smtClean="0">
                <a:effectLst/>
              </a:rPr>
              <a:t>ews </a:t>
            </a:r>
            <a:r>
              <a:rPr lang="en-US" altLang="zh-TW" sz="3200" dirty="0">
                <a:effectLst/>
              </a:rPr>
              <a:t>M</a:t>
            </a:r>
            <a:r>
              <a:rPr lang="en-US" altLang="zh-TW" sz="3200" dirty="0" smtClean="0">
                <a:effectLst/>
              </a:rPr>
              <a:t>edia</a:t>
            </a:r>
            <a:r>
              <a:rPr lang="en-US" altLang="zh-TW" sz="3200" dirty="0">
                <a:effectLst/>
              </a:rPr>
              <a:t>? Assessment with Agent-Based Simulation</a:t>
            </a:r>
            <a:endParaRPr lang="zh-TW" altLang="zh-TW" sz="3200" dirty="0">
              <a:effectLst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63850" y="2915742"/>
            <a:ext cx="8640763" cy="3625850"/>
          </a:xfrm>
        </p:spPr>
        <p:txBody>
          <a:bodyPr tIns="17636" anchor="ctr"/>
          <a:lstStyle/>
          <a:p>
            <a:pPr indent="-341242" algn="ctr" eaLnBrk="1" hangingPunct="1">
              <a:buClrTx/>
              <a:buNone/>
              <a:tabLst>
                <a:tab pos="34283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en-US" altLang="zh-TW" sz="2000" dirty="0">
                <a:ea typeface="新細明體" charset="-120"/>
              </a:rPr>
              <a:t>Frank C. S. Liu</a:t>
            </a:r>
          </a:p>
          <a:p>
            <a:pPr indent="-341242" algn="ctr" eaLnBrk="1" hangingPunct="1">
              <a:buClrTx/>
              <a:buNone/>
              <a:tabLst>
                <a:tab pos="34283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en-US" altLang="zh-TW" sz="2000" dirty="0">
                <a:ea typeface="新細明體" charset="-120"/>
              </a:rPr>
              <a:t>Institute of Political Science</a:t>
            </a:r>
          </a:p>
          <a:p>
            <a:pPr indent="-341242" algn="ctr" eaLnBrk="1" hangingPunct="1">
              <a:buClrTx/>
              <a:buNone/>
              <a:tabLst>
                <a:tab pos="34283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en-US" altLang="zh-TW" sz="2000" dirty="0">
                <a:ea typeface="新細明體" charset="-120"/>
              </a:rPr>
              <a:t>National Sun Yet-San University, </a:t>
            </a:r>
            <a:r>
              <a:rPr lang="en-US" altLang="zh-TW" sz="2000" dirty="0" smtClean="0">
                <a:ea typeface="新細明體" charset="-120"/>
              </a:rPr>
              <a:t>Kaohsiung City, Taiwan</a:t>
            </a:r>
            <a:endParaRPr lang="en-US" altLang="zh-TW" sz="2000" dirty="0">
              <a:ea typeface="新細明體" charset="-120"/>
            </a:endParaRPr>
          </a:p>
          <a:p>
            <a:pPr indent="-341242" algn="ctr" eaLnBrk="1" hangingPunct="1">
              <a:buClrTx/>
              <a:buNone/>
              <a:tabLst>
                <a:tab pos="34283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endParaRPr lang="en-US" altLang="zh-TW" sz="2000" dirty="0">
              <a:ea typeface="新細明體" charset="-120"/>
            </a:endParaRPr>
          </a:p>
          <a:p>
            <a:pPr indent="-341242" algn="ctr" eaLnBrk="1" hangingPunct="1">
              <a:buClrTx/>
              <a:buNone/>
              <a:tabLst>
                <a:tab pos="34283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en-US" altLang="zh-TW" sz="2200" dirty="0">
                <a:ea typeface="新細明體" charset="-120"/>
              </a:rPr>
              <a:t>Paper prepared for the </a:t>
            </a:r>
            <a:r>
              <a:rPr lang="en-US" altLang="zh-TW" sz="2200" dirty="0" smtClean="0">
                <a:ea typeface="新細明體" charset="-120"/>
              </a:rPr>
              <a:t>Computing in Economics and Finance  (June 20-22, 2015)</a:t>
            </a:r>
            <a:endParaRPr lang="en-US" altLang="zh-TW" sz="2200" dirty="0">
              <a:ea typeface="新細明體" charset="-120"/>
            </a:endParaRPr>
          </a:p>
          <a:p>
            <a:pPr indent="-341242" algn="ctr" eaLnBrk="1" hangingPunct="1">
              <a:buClrTx/>
              <a:buNone/>
              <a:tabLst>
                <a:tab pos="34283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en-US" altLang="zh-TW" sz="2200" dirty="0" smtClean="0">
                <a:ea typeface="新細明體" charset="-120"/>
              </a:rPr>
              <a:t>Taipei</a:t>
            </a:r>
            <a:r>
              <a:rPr lang="en-US" altLang="zh-TW" sz="2200" dirty="0">
                <a:ea typeface="新細明體" charset="-120"/>
              </a:rPr>
              <a:t>, </a:t>
            </a:r>
            <a:r>
              <a:rPr lang="en-US" altLang="zh-TW" sz="2200" dirty="0" smtClean="0">
                <a:ea typeface="新細明體" charset="-120"/>
              </a:rPr>
              <a:t>Taiwan </a:t>
            </a:r>
            <a:endParaRPr lang="en-US" altLang="zh-TW" sz="2200" dirty="0">
              <a:ea typeface="新細明體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Internal Validation of the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John </a:t>
            </a:r>
            <a:r>
              <a:rPr lang="en-US" altLang="zh-TW" dirty="0" err="1"/>
              <a:t>Zaller’s</a:t>
            </a:r>
            <a:r>
              <a:rPr lang="en-US" altLang="zh-TW" dirty="0"/>
              <a:t> (1992) Receive-Accept-Sample (RAS) model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The reception axiom (Axiom </a:t>
            </a:r>
            <a:r>
              <a:rPr lang="en-US" altLang="zh-TW" dirty="0" smtClean="0"/>
              <a:t>1): the </a:t>
            </a:r>
            <a:r>
              <a:rPr lang="en-US" altLang="zh-TW" dirty="0"/>
              <a:t>politically aware or political experts are more conscious of political issues and are more likely to acquire political information actively.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	</a:t>
            </a:r>
            <a:r>
              <a:rPr lang="en-US" altLang="zh-TW" dirty="0"/>
              <a:t>The resistance axiom (Axiom 2) indicates that the awareness of political information determines one’s propensity to reject incoming political information.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Internal Validation of the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dirty="0"/>
              <a:t>The accessibility axiom (Axiom 3) </a:t>
            </a:r>
            <a:r>
              <a:rPr lang="en-US" altLang="zh-TW" dirty="0" smtClean="0"/>
              <a:t>: individuals </a:t>
            </a:r>
            <a:r>
              <a:rPr lang="en-US" altLang="zh-TW" dirty="0"/>
              <a:t>base their statement of preference on information recently stored in their memory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The response axiom (Axiom 4) </a:t>
            </a:r>
            <a:r>
              <a:rPr lang="en-US" altLang="zh-TW" dirty="0" smtClean="0"/>
              <a:t>: individuals </a:t>
            </a:r>
            <a:r>
              <a:rPr lang="en-US" altLang="zh-TW" dirty="0"/>
              <a:t>sample these stored messages to form their attitudes by “averaging across the considerations that are immediately salient or accessible to them”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1582740" y="303215"/>
            <a:ext cx="8264525" cy="12588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  <a:tab pos="7961249" algn="l"/>
              </a:tabLst>
            </a:pPr>
            <a:endParaRPr lang="zh-TW" altLang="zh-TW" sz="2200">
              <a:ea typeface="新細明體" charset="-12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582740" y="1595439"/>
            <a:ext cx="8264525" cy="529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>
              <a:ea typeface="新細明體" charset="-12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7463"/>
            <a:ext cx="7064375" cy="128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582740" y="303215"/>
            <a:ext cx="8264525" cy="12588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  <a:tab pos="7961249" algn="l"/>
              </a:tabLst>
            </a:pPr>
            <a:endParaRPr lang="zh-TW" altLang="zh-TW" sz="2200">
              <a:ea typeface="新細明體" charset="-12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582740" y="1595439"/>
            <a:ext cx="8264525" cy="529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>
              <a:ea typeface="新細明體" charset="-12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5" y="-5405437"/>
            <a:ext cx="7064375" cy="1287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389063" y="595313"/>
            <a:ext cx="8134350" cy="1331912"/>
          </a:xfrm>
        </p:spPr>
        <p:txBody>
          <a:bodyPr lIns="0" tIns="0" rIns="0" bIns="0"/>
          <a:lstStyle/>
          <a:p>
            <a:pPr eaLnBrk="1" hangingPunct="1">
              <a:lnSpc>
                <a:spcPct val="87000"/>
              </a:lnSpc>
              <a:tabLst>
                <a:tab pos="0" algn="l"/>
                <a:tab pos="914210" algn="l"/>
                <a:tab pos="1828420" algn="l"/>
                <a:tab pos="2742632" algn="l"/>
                <a:tab pos="3656842" algn="l"/>
                <a:tab pos="4571052" algn="l"/>
                <a:tab pos="5485262" algn="l"/>
                <a:tab pos="6399473" algn="l"/>
                <a:tab pos="7313683" algn="l"/>
                <a:tab pos="8227893" algn="l"/>
                <a:tab pos="9142104" algn="l"/>
                <a:tab pos="10056315" algn="l"/>
              </a:tabLst>
            </a:pPr>
            <a:r>
              <a:rPr lang="zh-TW" altLang="zh-TW" sz="4300">
                <a:solidFill>
                  <a:srgbClr val="572314"/>
                </a:solidFill>
                <a:ea typeface="新細明體" charset="-120"/>
              </a:rPr>
              <a:t>Two Types of Citizen Agents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9700"/>
            <a:ext cx="10079038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030288"/>
            <a:ext cx="97917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582740" y="301625"/>
            <a:ext cx="8264525" cy="1258888"/>
          </a:xfrm>
        </p:spPr>
        <p:txBody>
          <a:bodyPr lIns="0" tIns="8315" rIns="0" bIns="0"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5563"/>
            <a:ext cx="10079038" cy="745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582740" y="301625"/>
            <a:ext cx="8264525" cy="1258888"/>
          </a:xfrm>
        </p:spPr>
        <p:txBody>
          <a:bodyPr lIns="0" tIns="8315" rIns="0" bIns="0"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28" y="20101"/>
            <a:ext cx="6922576" cy="755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503240" y="1768477"/>
            <a:ext cx="9070975" cy="4989513"/>
          </a:xfrm>
        </p:spPr>
        <p:txBody>
          <a:bodyPr/>
          <a:lstStyle/>
          <a:p>
            <a:pPr marL="563446" indent="-457105" eaLnBrk="1" hangingPunct="1">
              <a:buSzPct val="45000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en-US" altLang="zh-TW" dirty="0" smtClean="0">
                <a:ea typeface="新細明體" charset="-120"/>
              </a:rPr>
              <a:t>The decline in political news access will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decrease</a:t>
            </a:r>
            <a:r>
              <a:rPr lang="en-US" altLang="zh-TW" dirty="0" smtClean="0">
                <a:ea typeface="新細明體" charset="-120"/>
              </a:rPr>
              <a:t> the number of individuals who perceive heterogeneity in voter preference</a:t>
            </a:r>
          </a:p>
          <a:p>
            <a:pPr marL="563446" indent="-457105" eaLnBrk="1" hangingPunct="1">
              <a:buSzPct val="45000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en-US" altLang="zh-TW" dirty="0" smtClean="0">
                <a:ea typeface="新細明體" charset="-120"/>
              </a:rPr>
              <a:t>involvement in political discussion decreases a society-wide perception of heterogeneity in voter preference</a:t>
            </a:r>
          </a:p>
          <a:p>
            <a:pPr marL="563446" indent="-457105" eaLnBrk="1" hangingPunct="1">
              <a:buSzPct val="45000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en-US" altLang="zh-TW" dirty="0" smtClean="0">
                <a:ea typeface="新細明體" charset="-120"/>
              </a:rPr>
              <a:t>Citizens are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subject to the influence of swirls</a:t>
            </a:r>
            <a:r>
              <a:rPr lang="en-US" altLang="zh-TW" dirty="0" smtClean="0">
                <a:ea typeface="新細明體" charset="-120"/>
              </a:rPr>
              <a:t> and the news media plays a role of keeping opinions surrounding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pebbles</a:t>
            </a:r>
            <a:r>
              <a:rPr lang="en-US" altLang="zh-TW" dirty="0" smtClean="0">
                <a:ea typeface="新細明體" charset="-120"/>
              </a:rPr>
              <a:t>.</a:t>
            </a:r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0" y="301627"/>
            <a:ext cx="9070975" cy="1262063"/>
          </a:xfrm>
        </p:spPr>
        <p:txBody>
          <a:bodyPr tIns="38872"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  <a:defRPr/>
            </a:pPr>
            <a:r>
              <a:rPr lang="en-US" dirty="0"/>
              <a:t>Major </a:t>
            </a:r>
            <a:r>
              <a:rPr lang="en-US" dirty="0" smtClean="0"/>
              <a:t>Findings and Discussions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If Swirls Only 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5779" name="Picture 3" descr="C:\Users\frankcsliu\Desktop\water-swir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331565"/>
            <a:ext cx="7619107" cy="571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8" name="Picture 2" descr="C:\Users\frankcsliu\Desktop\swirling-water-23945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96" y="1323889"/>
            <a:ext cx="4680520" cy="567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9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6047" y="1931921"/>
            <a:ext cx="8892777" cy="2016973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 smtClean="0"/>
              <a:t>Let’s </a:t>
            </a:r>
            <a:r>
              <a:rPr lang="en-US" altLang="zh-TW" sz="4000" dirty="0" smtClean="0"/>
              <a:t>analyze </a:t>
            </a:r>
            <a:r>
              <a:rPr lang="en-US" altLang="zh-TW" sz="4000" dirty="0" smtClean="0"/>
              <a:t>public </a:t>
            </a:r>
            <a:r>
              <a:rPr lang="en-US" altLang="zh-TW" sz="4000" dirty="0"/>
              <a:t>o</a:t>
            </a:r>
            <a:r>
              <a:rPr lang="en-US" altLang="zh-TW" sz="4000" dirty="0" smtClean="0"/>
              <a:t>pinion as </a:t>
            </a:r>
            <a:br>
              <a:rPr lang="en-US" altLang="zh-TW" sz="4000" dirty="0" smtClean="0"/>
            </a:br>
            <a:r>
              <a:rPr lang="en-US" altLang="zh-TW" sz="4000" dirty="0" smtClean="0"/>
              <a:t>a </a:t>
            </a:r>
            <a:r>
              <a:rPr lang="en-US" altLang="zh-TW" sz="4000" dirty="0"/>
              <a:t>m</a:t>
            </a:r>
            <a:r>
              <a:rPr lang="en-US" altLang="zh-TW" sz="4000" dirty="0" smtClean="0"/>
              <a:t>arket of preferences, </a:t>
            </a:r>
            <a:endParaRPr lang="zh-TW" altLang="en-US" sz="4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Or a flow of water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67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Media, Pebble, and Swirls</a:t>
            </a:r>
            <a:endParaRPr lang="zh-TW" altLang="en-US" dirty="0"/>
          </a:p>
        </p:txBody>
      </p:sp>
      <p:sp>
        <p:nvSpPr>
          <p:cNvPr id="2560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5604" name="Picture 4" descr="C:\Users\frankcsliu\Desktop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1458628"/>
            <a:ext cx="7704856" cy="57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582740" y="301625"/>
            <a:ext cx="8264525" cy="1258888"/>
          </a:xfrm>
        </p:spPr>
        <p:txBody>
          <a:bodyPr lIns="0" tIns="8315" rIns="0" bIns="0"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28" y="20101"/>
            <a:ext cx="6922576" cy="755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324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7826" name="Picture 2" descr="C:\Users\frankcsliu\Desktop\thors-well-ore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328313"/>
            <a:ext cx="9749258" cy="65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9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6802" name="Picture 2" descr="C:\Users\frankcsliu\Desktop\swirl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224596"/>
            <a:ext cx="7155641" cy="71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7826" name="Picture 2" descr="C:\Users\frankcsliu\Desktop\thors-well-ore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328313"/>
            <a:ext cx="9749258" cy="65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503240" y="1768477"/>
            <a:ext cx="9070975" cy="4989513"/>
          </a:xfrm>
        </p:spPr>
        <p:txBody>
          <a:bodyPr/>
          <a:lstStyle/>
          <a:p>
            <a:pPr marL="563446" indent="-457105" eaLnBrk="1" hangingPunct="1">
              <a:buSzPct val="45000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en-US" altLang="zh-TW" dirty="0">
                <a:ea typeface="新細明體" charset="-120"/>
              </a:rPr>
              <a:t>T</a:t>
            </a:r>
            <a:r>
              <a:rPr lang="en-US" altLang="zh-TW" dirty="0" smtClean="0">
                <a:ea typeface="新細明體" charset="-120"/>
              </a:rPr>
              <a:t>he public, especially the younger generation, becomes less interested in accessing political or electoral news.</a:t>
            </a:r>
          </a:p>
          <a:p>
            <a:pPr marL="106341" indent="0" eaLnBrk="1" hangingPunct="1">
              <a:buSzPct val="45000"/>
              <a:buNone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endParaRPr lang="en-US" altLang="zh-TW" dirty="0" smtClean="0">
              <a:ea typeface="新細明體" charset="-120"/>
            </a:endParaRPr>
          </a:p>
          <a:p>
            <a:pPr marL="563446" indent="-457105" eaLnBrk="1" hangingPunct="1">
              <a:buSzPct val="45000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en-US" altLang="zh-TW" dirty="0">
                <a:ea typeface="新細明體" charset="-120"/>
              </a:rPr>
              <a:t>W</a:t>
            </a:r>
            <a:r>
              <a:rPr lang="en-US" altLang="zh-TW" dirty="0" smtClean="0">
                <a:ea typeface="新細明體" charset="-120"/>
              </a:rPr>
              <a:t>ill it affects the environment that cultivates democratic citizenship? Why and Why not? </a:t>
            </a:r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0" y="301627"/>
            <a:ext cx="9070975" cy="1262063"/>
          </a:xfrm>
        </p:spPr>
        <p:txBody>
          <a:bodyPr tIns="38872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  <a:defRPr/>
            </a:pPr>
            <a:r>
              <a:rPr lang="en-US" dirty="0"/>
              <a:t>The </a:t>
            </a:r>
            <a:r>
              <a:rPr lang="en-US" dirty="0" smtClean="0"/>
              <a:t>Empirical Puzzles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503240" y="1768477"/>
            <a:ext cx="9070975" cy="4989513"/>
          </a:xfrm>
        </p:spPr>
        <p:txBody>
          <a:bodyPr/>
          <a:lstStyle/>
          <a:p>
            <a:pPr marL="563446" indent="-457105" eaLnBrk="1" hangingPunct="1">
              <a:buSzPct val="45000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What if </a:t>
            </a:r>
            <a:r>
              <a:rPr lang="en-US" altLang="zh-TW" dirty="0" smtClean="0">
                <a:ea typeface="新細明體" charset="-120"/>
              </a:rPr>
              <a:t>voters become less interested in watching, reading, or listening to political news but still habitually discuss politics?</a:t>
            </a:r>
          </a:p>
          <a:p>
            <a:pPr marL="563446" indent="-457105" eaLnBrk="1" hangingPunct="1">
              <a:buSzPct val="45000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What if </a:t>
            </a:r>
            <a:r>
              <a:rPr lang="en-US" altLang="zh-TW" dirty="0" smtClean="0">
                <a:ea typeface="新細明體" charset="-120"/>
              </a:rPr>
              <a:t>voters become less interested in political discussion but still turn to the mass media for political information? </a:t>
            </a:r>
          </a:p>
          <a:p>
            <a:pPr marL="563446" indent="-457105" eaLnBrk="1" hangingPunct="1">
              <a:buSzPct val="45000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What if </a:t>
            </a:r>
            <a:r>
              <a:rPr lang="en-US" altLang="zh-TW" dirty="0" smtClean="0">
                <a:ea typeface="新細明體" charset="-120"/>
              </a:rPr>
              <a:t>individuals become indifferent to both communication networks and news media and dive into electronic entertainment? </a:t>
            </a:r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0" y="301627"/>
            <a:ext cx="9070975" cy="1262063"/>
          </a:xfrm>
        </p:spPr>
        <p:txBody>
          <a:bodyPr tIns="38872"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  <a:defRPr/>
            </a:pPr>
            <a:r>
              <a:rPr lang="en-US"/>
              <a:t>Research Qeustions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News Access -&gt; </a:t>
            </a:r>
            <a:r>
              <a:rPr lang="en-US" altLang="zh-TW" b="1" dirty="0" smtClean="0"/>
              <a:t>Heterogeneity in Political Surroundings</a:t>
            </a:r>
            <a:r>
              <a:rPr lang="en-US" altLang="zh-TW" dirty="0" smtClean="0"/>
              <a:t> -&gt; Voting Behavior </a:t>
            </a:r>
            <a:r>
              <a:rPr lang="en-US" altLang="zh-TW" dirty="0"/>
              <a:t>(</a:t>
            </a:r>
            <a:r>
              <a:rPr lang="en-US" altLang="zh-TW" dirty="0" err="1"/>
              <a:t>Mutz</a:t>
            </a:r>
            <a:r>
              <a:rPr lang="en-US" altLang="zh-TW" dirty="0"/>
              <a:t> &amp; Martin, 2001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en-US" altLang="zh-TW" u="sng" dirty="0" smtClean="0"/>
              <a:t>Heterogeneity in political surroundings</a:t>
            </a:r>
            <a:r>
              <a:rPr lang="en-US" altLang="zh-TW" dirty="0" smtClean="0"/>
              <a:t>: the </a:t>
            </a:r>
            <a:r>
              <a:rPr lang="en-US" altLang="zh-TW" dirty="0"/>
              <a:t>level of an individual’s subjective perception of the composition of their </a:t>
            </a:r>
            <a:r>
              <a:rPr lang="en-US" altLang="zh-TW" dirty="0" smtClean="0"/>
              <a:t>networks</a:t>
            </a:r>
          </a:p>
          <a:p>
            <a:r>
              <a:rPr lang="en-US" altLang="zh-TW" u="sng" dirty="0"/>
              <a:t>P</a:t>
            </a:r>
            <a:r>
              <a:rPr lang="en-US" altLang="zh-TW" u="sng" dirty="0" smtClean="0"/>
              <a:t>olitical disagreement</a:t>
            </a:r>
            <a:r>
              <a:rPr lang="en-US" altLang="zh-TW" dirty="0" smtClean="0"/>
              <a:t>: inconsistency </a:t>
            </a:r>
            <a:r>
              <a:rPr lang="en-US" altLang="zh-TW" dirty="0"/>
              <a:t>between the </a:t>
            </a:r>
            <a:r>
              <a:rPr lang="en-US" altLang="zh-TW" dirty="0" smtClean="0"/>
              <a:t>of </a:t>
            </a:r>
            <a:r>
              <a:rPr lang="en-US" altLang="zh-TW" dirty="0"/>
              <a:t>the focal respondent and those of the discussants within her political surroundings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Mechanism and Key Terms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60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503240" y="1768477"/>
            <a:ext cx="9070975" cy="4989513"/>
          </a:xfrm>
        </p:spPr>
        <p:txBody>
          <a:bodyPr/>
          <a:lstStyle/>
          <a:p>
            <a:pPr marL="430123" indent="-323782" eaLnBrk="1" hangingPunct="1">
              <a:buSzPct val="45000"/>
              <a:buFont typeface="Symbol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en-US" altLang="zh-TW" dirty="0" smtClean="0">
                <a:ea typeface="新細明體" charset="-120"/>
              </a:rPr>
              <a:t>If citizens becomes less interested in accessing news sources but remain interested in discussing politics (“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no pebble in a swirl”</a:t>
            </a:r>
            <a:r>
              <a:rPr lang="en-US" altLang="zh-TW" dirty="0" smtClean="0">
                <a:ea typeface="新細明體" charset="-120"/>
              </a:rPr>
              <a:t>), the proportion of individuals who perceive network heterogeneity will </a:t>
            </a:r>
            <a:r>
              <a:rPr lang="en-US" altLang="zh-TW" b="1" i="1" dirty="0" smtClean="0">
                <a:ea typeface="新細明體" charset="-120"/>
              </a:rPr>
              <a:t>decrease</a:t>
            </a:r>
            <a:r>
              <a:rPr lang="en-US" altLang="zh-TW" dirty="0" smtClean="0">
                <a:ea typeface="新細明體" charset="-120"/>
              </a:rPr>
              <a:t>. </a:t>
            </a:r>
          </a:p>
          <a:p>
            <a:pPr marL="861834" lvl="1" indent="-322197" eaLnBrk="1" hangingPunct="1">
              <a:buSzPct val="45000"/>
              <a:buFont typeface="Symbol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en-US" altLang="zh-TW" dirty="0" smtClean="0">
                <a:ea typeface="新細明體" charset="-120"/>
              </a:rPr>
              <a:t>[influenced by their self-selected opinion leaders]</a:t>
            </a:r>
          </a:p>
          <a:p>
            <a:pPr marL="430123" indent="-323782" eaLnBrk="1" hangingPunct="1">
              <a:buClrTx/>
              <a:buSzPct val="45000"/>
              <a:buNone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endParaRPr lang="en-US" altLang="zh-TW" dirty="0" smtClean="0">
              <a:ea typeface="新細明體" charset="-120"/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0" y="301627"/>
            <a:ext cx="9070975" cy="1262063"/>
          </a:xfrm>
        </p:spPr>
        <p:txBody>
          <a:bodyPr tIns="38872"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  <a:defRPr/>
            </a:pPr>
            <a:r>
              <a:rPr lang="en-US"/>
              <a:t>Hypothesis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503240" y="1768477"/>
            <a:ext cx="9070975" cy="4989513"/>
          </a:xfrm>
        </p:spPr>
        <p:txBody>
          <a:bodyPr/>
          <a:lstStyle/>
          <a:p>
            <a:pPr marL="430123" indent="-323782" eaLnBrk="1" hangingPunct="1">
              <a:buSzPct val="45000"/>
              <a:buFont typeface="Symbol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en-US" altLang="zh-TW" dirty="0">
                <a:ea typeface="新細明體" charset="-120"/>
              </a:rPr>
              <a:t>I</a:t>
            </a:r>
            <a:r>
              <a:rPr lang="en-US" altLang="zh-TW" dirty="0" smtClean="0">
                <a:ea typeface="新細明體" charset="-120"/>
              </a:rPr>
              <a:t>f citizens becomes less interested in discussing politics but remain interested in accessing the self-selected news media (“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many pebble no swirl”</a:t>
            </a:r>
            <a:r>
              <a:rPr lang="en-US" altLang="zh-TW" dirty="0" smtClean="0">
                <a:ea typeface="新細明體" charset="-120"/>
              </a:rPr>
              <a:t>), the proportion of voters who perceive network heterogeneity will </a:t>
            </a:r>
            <a:r>
              <a:rPr lang="en-US" altLang="zh-TW" b="1" i="1" dirty="0" smtClean="0">
                <a:ea typeface="新細明體" charset="-120"/>
              </a:rPr>
              <a:t>increase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 marL="861834" lvl="1" indent="-322197" eaLnBrk="1" hangingPunct="1">
              <a:buSzPct val="45000"/>
              <a:buFont typeface="Symbol" charset="2"/>
              <a:buChar char=""/>
              <a:tabLst>
                <a:tab pos="430123" algn="l"/>
                <a:tab pos="534878" algn="l"/>
                <a:tab pos="984046" algn="l"/>
                <a:tab pos="1433216" algn="l"/>
                <a:tab pos="1882384" algn="l"/>
                <a:tab pos="2331555" algn="l"/>
                <a:tab pos="2780723" algn="l"/>
                <a:tab pos="3229893" algn="l"/>
                <a:tab pos="3679062" algn="l"/>
                <a:tab pos="4128231" algn="l"/>
                <a:tab pos="4577400" algn="l"/>
                <a:tab pos="5026571" algn="l"/>
                <a:tab pos="5475739" algn="l"/>
                <a:tab pos="5924910" algn="l"/>
                <a:tab pos="6374078" algn="l"/>
                <a:tab pos="6823248" algn="l"/>
                <a:tab pos="7272417" algn="l"/>
                <a:tab pos="7721587" algn="l"/>
                <a:tab pos="8170755" algn="l"/>
                <a:tab pos="8619925" algn="l"/>
                <a:tab pos="9069094" algn="l"/>
              </a:tabLst>
            </a:pPr>
            <a:r>
              <a:rPr lang="en-US" altLang="zh-TW" dirty="0" smtClean="0">
                <a:ea typeface="新細明體" charset="-120"/>
              </a:rPr>
              <a:t>[avoidance of social network homogenization]</a:t>
            </a: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0" y="301627"/>
            <a:ext cx="9070975" cy="1262063"/>
          </a:xfrm>
        </p:spPr>
        <p:txBody>
          <a:bodyPr tIns="38872"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  <a:defRPr/>
            </a:pPr>
            <a:r>
              <a:rPr lang="en-US" dirty="0"/>
              <a:t>Hypothesis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82740" y="303215"/>
            <a:ext cx="8264525" cy="12588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750" algn="l"/>
                <a:tab pos="1447498" algn="l"/>
                <a:tab pos="2171250" algn="l"/>
                <a:tab pos="2895000" algn="l"/>
                <a:tab pos="3618748" algn="l"/>
                <a:tab pos="4342500" algn="l"/>
                <a:tab pos="5066250" algn="l"/>
                <a:tab pos="5789999" algn="l"/>
                <a:tab pos="6513749" algn="l"/>
                <a:tab pos="7237500" algn="l"/>
                <a:tab pos="7961249" algn="l"/>
              </a:tabLst>
            </a:pPr>
            <a:endParaRPr lang="zh-TW" altLang="zh-TW" sz="2200">
              <a:ea typeface="新細明體" charset="-12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4722815" y="287340"/>
            <a:ext cx="4683125" cy="444500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772025" y="1692275"/>
            <a:ext cx="317500" cy="47625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C00000"/>
          </a:solidFill>
          <a:ln w="2556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905625" y="1135065"/>
            <a:ext cx="317500" cy="47625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C00000"/>
          </a:solidFill>
          <a:ln w="2556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0" grpId="0" animBg="1"/>
      <p:bldP spid="11271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Gill Sans MT"/>
        <a:ea typeface="AR PL UMing TW"/>
        <a:cs typeface="AR PL UMing TW"/>
      </a:majorFont>
      <a:minorFont>
        <a:latin typeface="Gill Sans MT"/>
        <a:ea typeface="AR PL UMing TW"/>
        <a:cs typeface="AR PL UMing T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Gill Sans MT"/>
        <a:ea typeface="AR PL UMing TW"/>
        <a:cs typeface="AR PL UMing TW"/>
      </a:majorFont>
      <a:minorFont>
        <a:latin typeface="Gill Sans MT"/>
        <a:ea typeface="AR PL UMing TW"/>
        <a:cs typeface="AR PL UMing T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匯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34753</TotalTime>
  <Words>500</Words>
  <Application>Microsoft Office PowerPoint</Application>
  <PresentationFormat>自訂</PresentationFormat>
  <Paragraphs>58</Paragraphs>
  <Slides>23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23</vt:i4>
      </vt:variant>
    </vt:vector>
  </HeadingPairs>
  <TitlesOfParts>
    <vt:vector size="27" baseType="lpstr">
      <vt:lpstr>Office 佈景主題</vt:lpstr>
      <vt:lpstr>1_Office 佈景主題</vt:lpstr>
      <vt:lpstr>匯合</vt:lpstr>
      <vt:lpstr>2_Office 佈景主題</vt:lpstr>
      <vt:lpstr>How Much should We Worry about the Polarization effect of Polarized News Media? Assessment with Agent-Based Simulation</vt:lpstr>
      <vt:lpstr>Let’s analyze public opinion as  a market of preferences, </vt:lpstr>
      <vt:lpstr>PowerPoint 簡報</vt:lpstr>
      <vt:lpstr>The Empirical Puzzles</vt:lpstr>
      <vt:lpstr>Research Qeustions</vt:lpstr>
      <vt:lpstr>The Mechanism and Key Terms</vt:lpstr>
      <vt:lpstr>Hypothesis 1</vt:lpstr>
      <vt:lpstr>Hypothesis 2</vt:lpstr>
      <vt:lpstr>PowerPoint 簡報</vt:lpstr>
      <vt:lpstr>Internal Validation of the Model</vt:lpstr>
      <vt:lpstr>Internal Validation of the Model</vt:lpstr>
      <vt:lpstr>PowerPoint 簡報</vt:lpstr>
      <vt:lpstr>PowerPoint 簡報</vt:lpstr>
      <vt:lpstr>Two Types of Citizen Agents</vt:lpstr>
      <vt:lpstr>PowerPoint 簡報</vt:lpstr>
      <vt:lpstr>PowerPoint 簡報</vt:lpstr>
      <vt:lpstr>PowerPoint 簡報</vt:lpstr>
      <vt:lpstr>Major Findings and Discussions</vt:lpstr>
      <vt:lpstr>If Swirls Only </vt:lpstr>
      <vt:lpstr>Media, Pebble, and Swirls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should We Worry about the Polarization effect of Polarized News Media? Assessment with Agent-Based Simulation</dc:title>
  <dc:creator>Frank Liu</dc:creator>
  <cp:lastModifiedBy>frankcsliu</cp:lastModifiedBy>
  <cp:revision>25</cp:revision>
  <cp:lastPrinted>1601-01-01T00:00:00Z</cp:lastPrinted>
  <dcterms:created xsi:type="dcterms:W3CDTF">2012-09-05T16:09:59Z</dcterms:created>
  <dcterms:modified xsi:type="dcterms:W3CDTF">2015-06-22T06:15:49Z</dcterms:modified>
</cp:coreProperties>
</file>